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8BF5-36F7-42E1-A0CC-5362770D14DD}" type="datetimeFigureOut">
              <a:rPr lang="ar-SA" smtClean="0"/>
              <a:t>13/07/1445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9C8F-47FE-49DA-9DD5-90A7BF41990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ument-page-0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</dc:creator>
  <cp:lastModifiedBy>mom</cp:lastModifiedBy>
  <cp:revision>1</cp:revision>
  <dcterms:created xsi:type="dcterms:W3CDTF">2024-01-23T13:13:08Z</dcterms:created>
  <dcterms:modified xsi:type="dcterms:W3CDTF">2024-01-23T13:13:23Z</dcterms:modified>
</cp:coreProperties>
</file>