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101" d="100"/>
          <a:sy n="101" d="100"/>
        </p:scale>
        <p:origin x="-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50503" y="5929931"/>
            <a:ext cx="82391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1463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452436" y="1287497"/>
            <a:ext cx="8239126" cy="2324101"/>
          </a:xfrm>
          <a:prstGeom prst="rect">
            <a:avLst/>
          </a:prstGeom>
        </p:spPr>
        <p:txBody>
          <a:bodyPr anchor="b"/>
          <a:lstStyle>
            <a:lvl1pPr>
              <a:defRPr sz="4713" spc="-9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50504" y="3611596"/>
            <a:ext cx="8239125" cy="952501"/>
          </a:xfrm>
          <a:prstGeom prst="rect">
            <a:avLst/>
          </a:prstGeom>
        </p:spPr>
        <p:txBody>
          <a:bodyPr/>
          <a:lstStyle>
            <a:lvl1pPr marL="0" indent="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1pPr>
            <a:lvl2pPr marL="0" indent="185760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2pPr>
            <a:lvl3pPr marL="0" indent="37152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3pPr>
            <a:lvl4pPr marL="0" indent="55728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4pPr>
            <a:lvl5pPr marL="0" indent="743041" defTabSz="335401">
              <a:lnSpc>
                <a:spcPct val="100000"/>
              </a:lnSpc>
              <a:spcBef>
                <a:spcPts val="0"/>
              </a:spcBef>
              <a:buSzTx/>
              <a:buNone/>
              <a:defRPr sz="223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66FCA-FA47-4628-8494-CEC37266CAB7}" type="datetimeFigureOut">
              <a:rPr lang="ar-SA" smtClean="0"/>
              <a:t>24/09/1443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F834F-BAA2-48E3-80DC-31FE50FAF385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5.jpeg"/><Relationship Id="rId10" Type="http://schemas.openxmlformats.org/officeDocument/2006/relationships/image" Target="../media/image16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G_1300.png" descr="IMG_1300.png"/>
          <p:cNvPicPr>
            <a:picLocks noChangeAspect="1"/>
          </p:cNvPicPr>
          <p:nvPr/>
        </p:nvPicPr>
        <p:blipFill>
          <a:blip r:embed="rId2"/>
          <a:srcRect l="5380" t="17028" r="53819" b="38437"/>
          <a:stretch>
            <a:fillRect/>
          </a:stretch>
        </p:blipFill>
        <p:spPr>
          <a:xfrm>
            <a:off x="201802" y="2093414"/>
            <a:ext cx="4508063" cy="39961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6" h="21534" extrusionOk="0">
                <a:moveTo>
                  <a:pt x="14561" y="2"/>
                </a:moveTo>
                <a:cubicBezTo>
                  <a:pt x="14446" y="-8"/>
                  <a:pt x="14255" y="20"/>
                  <a:pt x="13898" y="77"/>
                </a:cubicBezTo>
                <a:cubicBezTo>
                  <a:pt x="13482" y="144"/>
                  <a:pt x="12654" y="243"/>
                  <a:pt x="12059" y="298"/>
                </a:cubicBezTo>
                <a:cubicBezTo>
                  <a:pt x="10430" y="449"/>
                  <a:pt x="9893" y="554"/>
                  <a:pt x="8740" y="945"/>
                </a:cubicBezTo>
                <a:cubicBezTo>
                  <a:pt x="7698" y="1299"/>
                  <a:pt x="7287" y="1487"/>
                  <a:pt x="7547" y="1493"/>
                </a:cubicBezTo>
                <a:cubicBezTo>
                  <a:pt x="7778" y="1499"/>
                  <a:pt x="10120" y="1196"/>
                  <a:pt x="10743" y="1080"/>
                </a:cubicBezTo>
                <a:cubicBezTo>
                  <a:pt x="11356" y="966"/>
                  <a:pt x="11733" y="1015"/>
                  <a:pt x="11583" y="1189"/>
                </a:cubicBezTo>
                <a:cubicBezTo>
                  <a:pt x="11542" y="1237"/>
                  <a:pt x="11178" y="1389"/>
                  <a:pt x="10774" y="1527"/>
                </a:cubicBezTo>
                <a:cubicBezTo>
                  <a:pt x="10369" y="1665"/>
                  <a:pt x="9781" y="1869"/>
                  <a:pt x="9466" y="1981"/>
                </a:cubicBezTo>
                <a:cubicBezTo>
                  <a:pt x="8213" y="2425"/>
                  <a:pt x="7375" y="2586"/>
                  <a:pt x="6853" y="2483"/>
                </a:cubicBezTo>
                <a:cubicBezTo>
                  <a:pt x="6196" y="2353"/>
                  <a:pt x="5281" y="2523"/>
                  <a:pt x="4627" y="2899"/>
                </a:cubicBezTo>
                <a:cubicBezTo>
                  <a:pt x="2940" y="3867"/>
                  <a:pt x="2149" y="6321"/>
                  <a:pt x="2855" y="8397"/>
                </a:cubicBezTo>
                <a:cubicBezTo>
                  <a:pt x="2985" y="8776"/>
                  <a:pt x="2954" y="8920"/>
                  <a:pt x="2744" y="8920"/>
                </a:cubicBezTo>
                <a:cubicBezTo>
                  <a:pt x="2439" y="8920"/>
                  <a:pt x="393" y="9850"/>
                  <a:pt x="206" y="10073"/>
                </a:cubicBezTo>
                <a:cubicBezTo>
                  <a:pt x="-154" y="10505"/>
                  <a:pt x="-16" y="11467"/>
                  <a:pt x="424" y="11585"/>
                </a:cubicBezTo>
                <a:cubicBezTo>
                  <a:pt x="839" y="11697"/>
                  <a:pt x="850" y="11709"/>
                  <a:pt x="798" y="12022"/>
                </a:cubicBezTo>
                <a:cubicBezTo>
                  <a:pt x="772" y="12188"/>
                  <a:pt x="773" y="12439"/>
                  <a:pt x="801" y="12578"/>
                </a:cubicBezTo>
                <a:cubicBezTo>
                  <a:pt x="852" y="12825"/>
                  <a:pt x="874" y="12832"/>
                  <a:pt x="1529" y="12832"/>
                </a:cubicBezTo>
                <a:cubicBezTo>
                  <a:pt x="1901" y="12832"/>
                  <a:pt x="2620" y="12762"/>
                  <a:pt x="3128" y="12675"/>
                </a:cubicBezTo>
                <a:cubicBezTo>
                  <a:pt x="4272" y="12480"/>
                  <a:pt x="4346" y="12505"/>
                  <a:pt x="4076" y="12993"/>
                </a:cubicBezTo>
                <a:cubicBezTo>
                  <a:pt x="3917" y="13280"/>
                  <a:pt x="3759" y="13409"/>
                  <a:pt x="3351" y="13585"/>
                </a:cubicBezTo>
                <a:cubicBezTo>
                  <a:pt x="3063" y="13708"/>
                  <a:pt x="2668" y="13918"/>
                  <a:pt x="2472" y="14053"/>
                </a:cubicBezTo>
                <a:cubicBezTo>
                  <a:pt x="2170" y="14261"/>
                  <a:pt x="2118" y="14341"/>
                  <a:pt x="2133" y="14586"/>
                </a:cubicBezTo>
                <a:cubicBezTo>
                  <a:pt x="2159" y="15022"/>
                  <a:pt x="2311" y="15134"/>
                  <a:pt x="2976" y="15215"/>
                </a:cubicBezTo>
                <a:lnTo>
                  <a:pt x="3585" y="15290"/>
                </a:lnTo>
                <a:lnTo>
                  <a:pt x="3641" y="15777"/>
                </a:lnTo>
                <a:cubicBezTo>
                  <a:pt x="3672" y="16044"/>
                  <a:pt x="3755" y="16340"/>
                  <a:pt x="3826" y="16436"/>
                </a:cubicBezTo>
                <a:cubicBezTo>
                  <a:pt x="3896" y="16532"/>
                  <a:pt x="3954" y="16640"/>
                  <a:pt x="3954" y="16677"/>
                </a:cubicBezTo>
                <a:cubicBezTo>
                  <a:pt x="3954" y="16713"/>
                  <a:pt x="3632" y="16942"/>
                  <a:pt x="3239" y="17185"/>
                </a:cubicBezTo>
                <a:cubicBezTo>
                  <a:pt x="2846" y="17428"/>
                  <a:pt x="2441" y="17738"/>
                  <a:pt x="2338" y="17874"/>
                </a:cubicBezTo>
                <a:cubicBezTo>
                  <a:pt x="1965" y="18365"/>
                  <a:pt x="2029" y="19304"/>
                  <a:pt x="2451" y="19540"/>
                </a:cubicBezTo>
                <a:cubicBezTo>
                  <a:pt x="2655" y="19655"/>
                  <a:pt x="3294" y="19586"/>
                  <a:pt x="4259" y="19346"/>
                </a:cubicBezTo>
                <a:cubicBezTo>
                  <a:pt x="4742" y="19225"/>
                  <a:pt x="4964" y="19306"/>
                  <a:pt x="4730" y="19516"/>
                </a:cubicBezTo>
                <a:cubicBezTo>
                  <a:pt x="4592" y="19640"/>
                  <a:pt x="4596" y="19654"/>
                  <a:pt x="4786" y="19743"/>
                </a:cubicBezTo>
                <a:cubicBezTo>
                  <a:pt x="5429" y="20043"/>
                  <a:pt x="7738" y="19937"/>
                  <a:pt x="8047" y="19593"/>
                </a:cubicBezTo>
                <a:cubicBezTo>
                  <a:pt x="8170" y="19457"/>
                  <a:pt x="8221" y="19449"/>
                  <a:pt x="8322" y="19552"/>
                </a:cubicBezTo>
                <a:cubicBezTo>
                  <a:pt x="8472" y="19706"/>
                  <a:pt x="8483" y="19997"/>
                  <a:pt x="8344" y="20122"/>
                </a:cubicBezTo>
                <a:cubicBezTo>
                  <a:pt x="8288" y="20173"/>
                  <a:pt x="8039" y="20298"/>
                  <a:pt x="7792" y="20400"/>
                </a:cubicBezTo>
                <a:cubicBezTo>
                  <a:pt x="7545" y="20502"/>
                  <a:pt x="7277" y="20656"/>
                  <a:pt x="7196" y="20742"/>
                </a:cubicBezTo>
                <a:cubicBezTo>
                  <a:pt x="6986" y="20965"/>
                  <a:pt x="7046" y="21383"/>
                  <a:pt x="7303" y="21478"/>
                </a:cubicBezTo>
                <a:cubicBezTo>
                  <a:pt x="7611" y="21592"/>
                  <a:pt x="10912" y="21514"/>
                  <a:pt x="11095" y="21388"/>
                </a:cubicBezTo>
                <a:cubicBezTo>
                  <a:pt x="11293" y="21253"/>
                  <a:pt x="9417" y="21103"/>
                  <a:pt x="8639" y="21192"/>
                </a:cubicBezTo>
                <a:cubicBezTo>
                  <a:pt x="8136" y="21250"/>
                  <a:pt x="7925" y="21156"/>
                  <a:pt x="8093" y="20949"/>
                </a:cubicBezTo>
                <a:cubicBezTo>
                  <a:pt x="8134" y="20899"/>
                  <a:pt x="8993" y="20697"/>
                  <a:pt x="10001" y="20501"/>
                </a:cubicBezTo>
                <a:cubicBezTo>
                  <a:pt x="11010" y="20305"/>
                  <a:pt x="12074" y="20076"/>
                  <a:pt x="12366" y="19993"/>
                </a:cubicBezTo>
                <a:cubicBezTo>
                  <a:pt x="12746" y="19884"/>
                  <a:pt x="13117" y="19858"/>
                  <a:pt x="13672" y="19902"/>
                </a:cubicBezTo>
                <a:cubicBezTo>
                  <a:pt x="14752" y="19986"/>
                  <a:pt x="15718" y="19836"/>
                  <a:pt x="15866" y="19562"/>
                </a:cubicBezTo>
                <a:cubicBezTo>
                  <a:pt x="15960" y="19390"/>
                  <a:pt x="16064" y="19353"/>
                  <a:pt x="16458" y="19353"/>
                </a:cubicBezTo>
                <a:cubicBezTo>
                  <a:pt x="16878" y="19353"/>
                  <a:pt x="16952" y="19322"/>
                  <a:pt x="17070" y="19102"/>
                </a:cubicBezTo>
                <a:cubicBezTo>
                  <a:pt x="17151" y="18949"/>
                  <a:pt x="17186" y="18745"/>
                  <a:pt x="17159" y="18576"/>
                </a:cubicBezTo>
                <a:cubicBezTo>
                  <a:pt x="17043" y="17855"/>
                  <a:pt x="17011" y="17904"/>
                  <a:pt x="17633" y="17837"/>
                </a:cubicBezTo>
                <a:cubicBezTo>
                  <a:pt x="18340" y="17762"/>
                  <a:pt x="18466" y="17698"/>
                  <a:pt x="18617" y="17340"/>
                </a:cubicBezTo>
                <a:cubicBezTo>
                  <a:pt x="18889" y="16693"/>
                  <a:pt x="18645" y="15824"/>
                  <a:pt x="18147" y="15664"/>
                </a:cubicBezTo>
                <a:cubicBezTo>
                  <a:pt x="17888" y="15580"/>
                  <a:pt x="17879" y="15561"/>
                  <a:pt x="17907" y="15133"/>
                </a:cubicBezTo>
                <a:cubicBezTo>
                  <a:pt x="17923" y="14888"/>
                  <a:pt x="17969" y="14639"/>
                  <a:pt x="18010" y="14578"/>
                </a:cubicBezTo>
                <a:cubicBezTo>
                  <a:pt x="18050" y="14517"/>
                  <a:pt x="18348" y="14436"/>
                  <a:pt x="18672" y="14400"/>
                </a:cubicBezTo>
                <a:cubicBezTo>
                  <a:pt x="18996" y="14363"/>
                  <a:pt x="19340" y="14269"/>
                  <a:pt x="19436" y="14192"/>
                </a:cubicBezTo>
                <a:cubicBezTo>
                  <a:pt x="19827" y="13877"/>
                  <a:pt x="19889" y="13016"/>
                  <a:pt x="19557" y="12513"/>
                </a:cubicBezTo>
                <a:cubicBezTo>
                  <a:pt x="19413" y="12297"/>
                  <a:pt x="19343" y="12280"/>
                  <a:pt x="18551" y="12280"/>
                </a:cubicBezTo>
                <a:lnTo>
                  <a:pt x="17699" y="12280"/>
                </a:lnTo>
                <a:lnTo>
                  <a:pt x="17483" y="11966"/>
                </a:lnTo>
                <a:cubicBezTo>
                  <a:pt x="17301" y="11700"/>
                  <a:pt x="17285" y="11634"/>
                  <a:pt x="17384" y="11533"/>
                </a:cubicBezTo>
                <a:cubicBezTo>
                  <a:pt x="17554" y="11360"/>
                  <a:pt x="18454" y="11227"/>
                  <a:pt x="19798" y="11177"/>
                </a:cubicBezTo>
                <a:lnTo>
                  <a:pt x="20982" y="11134"/>
                </a:lnTo>
                <a:lnTo>
                  <a:pt x="21215" y="10816"/>
                </a:lnTo>
                <a:cubicBezTo>
                  <a:pt x="21430" y="10524"/>
                  <a:pt x="21446" y="10448"/>
                  <a:pt x="21413" y="9895"/>
                </a:cubicBezTo>
                <a:cubicBezTo>
                  <a:pt x="21384" y="9392"/>
                  <a:pt x="21341" y="9252"/>
                  <a:pt x="21155" y="9055"/>
                </a:cubicBezTo>
                <a:cubicBezTo>
                  <a:pt x="20943" y="8832"/>
                  <a:pt x="20873" y="8820"/>
                  <a:pt x="19732" y="8817"/>
                </a:cubicBezTo>
                <a:cubicBezTo>
                  <a:pt x="18160" y="8814"/>
                  <a:pt x="18150" y="8807"/>
                  <a:pt x="18150" y="7568"/>
                </a:cubicBezTo>
                <a:cubicBezTo>
                  <a:pt x="18150" y="6559"/>
                  <a:pt x="18125" y="6598"/>
                  <a:pt x="18888" y="6420"/>
                </a:cubicBezTo>
                <a:cubicBezTo>
                  <a:pt x="19509" y="6274"/>
                  <a:pt x="19798" y="6125"/>
                  <a:pt x="19798" y="5950"/>
                </a:cubicBezTo>
                <a:cubicBezTo>
                  <a:pt x="19798" y="5776"/>
                  <a:pt x="19704" y="5716"/>
                  <a:pt x="18900" y="5361"/>
                </a:cubicBezTo>
                <a:lnTo>
                  <a:pt x="18205" y="5055"/>
                </a:lnTo>
                <a:lnTo>
                  <a:pt x="18158" y="4455"/>
                </a:lnTo>
                <a:cubicBezTo>
                  <a:pt x="18132" y="4125"/>
                  <a:pt x="18082" y="3774"/>
                  <a:pt x="18046" y="3675"/>
                </a:cubicBezTo>
                <a:cubicBezTo>
                  <a:pt x="17938" y="3377"/>
                  <a:pt x="17398" y="3102"/>
                  <a:pt x="16918" y="3102"/>
                </a:cubicBezTo>
                <a:cubicBezTo>
                  <a:pt x="16440" y="3102"/>
                  <a:pt x="16286" y="2985"/>
                  <a:pt x="16286" y="2624"/>
                </a:cubicBezTo>
                <a:cubicBezTo>
                  <a:pt x="16286" y="2017"/>
                  <a:pt x="15944" y="1816"/>
                  <a:pt x="14734" y="1709"/>
                </a:cubicBezTo>
                <a:cubicBezTo>
                  <a:pt x="13950" y="1639"/>
                  <a:pt x="13812" y="1463"/>
                  <a:pt x="14358" y="1231"/>
                </a:cubicBezTo>
                <a:cubicBezTo>
                  <a:pt x="14533" y="1157"/>
                  <a:pt x="14726" y="1045"/>
                  <a:pt x="14787" y="983"/>
                </a:cubicBezTo>
                <a:cubicBezTo>
                  <a:pt x="14931" y="836"/>
                  <a:pt x="14924" y="395"/>
                  <a:pt x="14774" y="150"/>
                </a:cubicBezTo>
                <a:cubicBezTo>
                  <a:pt x="14717" y="59"/>
                  <a:pt x="14677" y="11"/>
                  <a:pt x="14561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42F6DB96-AFFB-4F86-BFED-8F406D1F86FB}"/>
              </a:ext>
            </a:extLst>
          </p:cNvPr>
          <p:cNvSpPr txBox="1"/>
          <p:nvPr/>
        </p:nvSpPr>
        <p:spPr>
          <a:xfrm>
            <a:off x="3907688" y="2490042"/>
            <a:ext cx="5015798" cy="26302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5607" b="1" dirty="0">
                <a:latin typeface="Arial" panose="020B0604020202020204" pitchFamily="34" charset="0"/>
                <a:cs typeface="PT Bold Arch" panose="02010400000000000000" pitchFamily="2" charset="-78"/>
              </a:rPr>
              <a:t>التربية الإسلامية</a:t>
            </a:r>
          </a:p>
          <a:p>
            <a:pPr defTabSz="990697"/>
            <a:r>
              <a:rPr lang="ar-JO" sz="5607" b="1" dirty="0">
                <a:latin typeface="Arial" panose="020B0604020202020204" pitchFamily="34" charset="0"/>
                <a:cs typeface="PT Bold Arch" panose="02010400000000000000" pitchFamily="2" charset="-78"/>
              </a:rPr>
              <a:t>الصف </a:t>
            </a:r>
            <a:r>
              <a:rPr lang="ar-JO" sz="5607" b="1" dirty="0" smtClean="0">
                <a:latin typeface="Arial" panose="020B0604020202020204" pitchFamily="34" charset="0"/>
                <a:cs typeface="PT Bold Arch" panose="02010400000000000000" pitchFamily="2" charset="-78"/>
              </a:rPr>
              <a:t>الأول</a:t>
            </a:r>
          </a:p>
          <a:p>
            <a:pPr defTabSz="990697"/>
            <a:r>
              <a:rPr lang="ar-JO" sz="5607" b="1" dirty="0" smtClean="0">
                <a:latin typeface="Arial" panose="020B0604020202020204" pitchFamily="34" charset="0"/>
                <a:cs typeface="PT Bold Arch" panose="02010400000000000000" pitchFamily="2" charset="-78"/>
              </a:rPr>
              <a:t> الفصل الثاني </a:t>
            </a:r>
            <a:endParaRPr lang="ar-JO" sz="5607" b="1" dirty="0">
              <a:latin typeface="Arial" panose="020B0604020202020204" pitchFamily="34" charset="0"/>
              <a:cs typeface="PT Bold Arch" panose="02010400000000000000" pitchFamily="2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650691" cy="23577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451CAB80-B50A-456C-BC56-00717F360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82" y="1426694"/>
            <a:ext cx="8873837" cy="423598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44485CDE-3DEA-4CCA-AD7A-144405C13CCE}"/>
              </a:ext>
            </a:extLst>
          </p:cNvPr>
          <p:cNvSpPr txBox="1"/>
          <p:nvPr/>
        </p:nvSpPr>
        <p:spPr>
          <a:xfrm>
            <a:off x="6101739" y="4091777"/>
            <a:ext cx="2341989" cy="591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575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رَحْمَتَهُ بِالنَّباتاتِ</a:t>
            </a:r>
          </a:p>
        </p:txBody>
      </p:sp>
    </p:spTree>
    <p:extLst>
      <p:ext uri="{BB962C8B-B14F-4D97-AF65-F5344CB8AC3E}">
        <p14:creationId xmlns:p14="http://schemas.microsoft.com/office/powerpoint/2010/main" xmlns="" val="12123125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1640202-E717-4FA4-A128-B5356C503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781"/>
            <a:ext cx="9071633" cy="374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715088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B73B154-CA3C-4B82-B546-E3F7D3A02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93" y="1176757"/>
            <a:ext cx="8060022" cy="4103990"/>
          </a:xfrm>
          <a:prstGeom prst="rect">
            <a:avLst/>
          </a:prstGeom>
        </p:spPr>
      </p:pic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xmlns="" id="{105D257B-5F53-4549-8719-5F04EE24765D}"/>
              </a:ext>
            </a:extLst>
          </p:cNvPr>
          <p:cNvCxnSpPr/>
          <p:nvPr/>
        </p:nvCxnSpPr>
        <p:spPr>
          <a:xfrm flipH="1">
            <a:off x="2899064" y="3429001"/>
            <a:ext cx="1413164" cy="1142567"/>
          </a:xfrm>
          <a:prstGeom prst="straightConnector1">
            <a:avLst/>
          </a:prstGeom>
          <a:ln w="76200"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xmlns="" id="{6E5AD8E1-9AA1-4747-B36E-AA0699F97CF8}"/>
              </a:ext>
            </a:extLst>
          </p:cNvPr>
          <p:cNvCxnSpPr>
            <a:cxnSpLocks/>
          </p:cNvCxnSpPr>
          <p:nvPr/>
        </p:nvCxnSpPr>
        <p:spPr>
          <a:xfrm flipH="1" flipV="1">
            <a:off x="2899064" y="3310805"/>
            <a:ext cx="1413164" cy="1398659"/>
          </a:xfrm>
          <a:prstGeom prst="straightConnector1">
            <a:avLst/>
          </a:prstGeom>
          <a:ln w="76200">
            <a:tailEnd type="triangle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710507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F676828A-23CE-40D9-848F-69227F6D5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37" y="700485"/>
            <a:ext cx="7879394" cy="551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874429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99B8D696-A152-44DA-A30E-097629CE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9" y="1129971"/>
            <a:ext cx="8905223" cy="48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614447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6E3EEFE-0668-42B9-92CA-627300E7C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20665"/>
            <a:ext cx="8755153" cy="485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5876376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CC20758-D1E3-4A3A-8999-1A245707B8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66" y="1160663"/>
            <a:ext cx="8774669" cy="453667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B26B187-117B-49B1-8DD5-986174135488}"/>
              </a:ext>
            </a:extLst>
          </p:cNvPr>
          <p:cNvSpPr txBox="1"/>
          <p:nvPr/>
        </p:nvSpPr>
        <p:spPr>
          <a:xfrm>
            <a:off x="1348996" y="4031742"/>
            <a:ext cx="1962077" cy="10796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674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الْإسْلامُ</a:t>
            </a:r>
          </a:p>
        </p:txBody>
      </p:sp>
    </p:spTree>
    <p:extLst>
      <p:ext uri="{BB962C8B-B14F-4D97-AF65-F5344CB8AC3E}">
        <p14:creationId xmlns:p14="http://schemas.microsoft.com/office/powerpoint/2010/main" xmlns="" val="1926463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BFDF3CC-6829-4251-90E4-337ACEAC7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710" y="691642"/>
            <a:ext cx="7733922" cy="5474716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A2468475-5D21-4902-A70A-361F016CED2C}"/>
              </a:ext>
            </a:extLst>
          </p:cNvPr>
          <p:cNvSpPr txBox="1"/>
          <p:nvPr/>
        </p:nvSpPr>
        <p:spPr>
          <a:xfrm>
            <a:off x="6338262" y="4255634"/>
            <a:ext cx="1399423" cy="54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2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للنّاسِ كافَة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5418B374-5DDB-435C-9391-175099E18E75}"/>
              </a:ext>
            </a:extLst>
          </p:cNvPr>
          <p:cNvSpPr txBox="1"/>
          <p:nvPr/>
        </p:nvSpPr>
        <p:spPr>
          <a:xfrm>
            <a:off x="4850888" y="4425975"/>
            <a:ext cx="1045160" cy="54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2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للعالَمين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xmlns="" id="{D27EF8E6-A8A4-4F15-A703-02D4EF3CED67}"/>
              </a:ext>
            </a:extLst>
          </p:cNvPr>
          <p:cNvSpPr txBox="1"/>
          <p:nvPr/>
        </p:nvSpPr>
        <p:spPr>
          <a:xfrm>
            <a:off x="3126727" y="5001560"/>
            <a:ext cx="966612" cy="54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2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الْإِسلام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AD83D002-ADCE-4490-A0FB-3FBCE5C99F59}"/>
              </a:ext>
            </a:extLst>
          </p:cNvPr>
          <p:cNvSpPr txBox="1"/>
          <p:nvPr/>
        </p:nvSpPr>
        <p:spPr>
          <a:xfrm>
            <a:off x="1487157" y="3884160"/>
            <a:ext cx="730971" cy="54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2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مُحَمَّدٌ</a:t>
            </a:r>
          </a:p>
        </p:txBody>
      </p:sp>
    </p:spTree>
    <p:extLst>
      <p:ext uri="{BB962C8B-B14F-4D97-AF65-F5344CB8AC3E}">
        <p14:creationId xmlns:p14="http://schemas.microsoft.com/office/powerpoint/2010/main" xmlns="" val="2769985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1FB8F81D-26B7-4A90-922C-82540D6C2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36" y="642939"/>
            <a:ext cx="798793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19830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4B25491-DFA5-4BB4-9DE0-16B9DB63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82" y="642939"/>
            <a:ext cx="7056837" cy="55721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3362FAF8-3044-44FA-B68E-8022BD463A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2214" y="2185122"/>
            <a:ext cx="488373" cy="52907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031FE33D-F95B-42E7-ACA2-2294EEC536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9640" y="3164466"/>
            <a:ext cx="488373" cy="52907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8BCB9EFD-B1D2-4946-B5C5-EDF7A0029C36}"/>
              </a:ext>
            </a:extLst>
          </p:cNvPr>
          <p:cNvSpPr txBox="1"/>
          <p:nvPr/>
        </p:nvSpPr>
        <p:spPr>
          <a:xfrm>
            <a:off x="4384027" y="4945276"/>
            <a:ext cx="966612" cy="54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2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الْإِسلام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07007D0B-74C0-43D8-9635-DCD46475CE96}"/>
              </a:ext>
            </a:extLst>
          </p:cNvPr>
          <p:cNvSpPr txBox="1"/>
          <p:nvPr/>
        </p:nvSpPr>
        <p:spPr>
          <a:xfrm>
            <a:off x="2918200" y="5538863"/>
            <a:ext cx="553038" cy="5418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25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آخِرُ</a:t>
            </a:r>
          </a:p>
        </p:txBody>
      </p:sp>
    </p:spTree>
    <p:extLst>
      <p:ext uri="{BB962C8B-B14F-4D97-AF65-F5344CB8AC3E}">
        <p14:creationId xmlns:p14="http://schemas.microsoft.com/office/powerpoint/2010/main" xmlns="" val="871733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xmlns="" id="{24B2923A-B70C-468F-B6E6-9A1D258B6631}"/>
              </a:ext>
            </a:extLst>
          </p:cNvPr>
          <p:cNvSpPr/>
          <p:nvPr/>
        </p:nvSpPr>
        <p:spPr>
          <a:xfrm flipH="1">
            <a:off x="2488158" y="2666951"/>
            <a:ext cx="230812" cy="22285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45E298B-7589-4B30-869F-CB0402027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52" b="97159" l="1600" r="94200">
                        <a14:foregroundMark x1="96800" y1="3977" x2="2600" y2="95739"/>
                        <a14:foregroundMark x1="2600" y1="95739" x2="1600" y2="97443"/>
                        <a14:foregroundMark x1="5200" y1="90625" x2="5200" y2="6534"/>
                        <a14:foregroundMark x1="5400" y1="2557" x2="35800" y2="5682"/>
                        <a14:foregroundMark x1="35800" y1="5682" x2="81600" y2="0"/>
                        <a14:foregroundMark x1="81600" y1="0" x2="91800" y2="1136"/>
                        <a14:foregroundMark x1="91800" y1="1136" x2="94200" y2="2557"/>
                        <a14:foregroundMark x1="93800" y1="97159" x2="7800" y2="96023"/>
                        <a14:foregroundMark x1="10400" y1="82386" x2="50800" y2="11364"/>
                        <a14:foregroundMark x1="50800" y1="11364" x2="59000" y2="2557"/>
                        <a14:foregroundMark x1="59000" y1="2557" x2="58200" y2="9375"/>
                        <a14:foregroundMark x1="81400" y1="92045" x2="64600" y2="9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442" y="1642335"/>
            <a:ext cx="6039116" cy="40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CCE6CC88-1F32-4E0F-B335-33A734EB2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4" t="3379" r="14922" b="90673"/>
          <a:stretch/>
        </p:blipFill>
        <p:spPr bwMode="auto">
          <a:xfrm>
            <a:off x="2171836" y="784265"/>
            <a:ext cx="5080493" cy="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Rock stone cartoon in isometric 3d flat style set Vector Image">
            <a:extLst>
              <a:ext uri="{FF2B5EF4-FFF2-40B4-BE49-F238E27FC236}">
                <a16:creationId xmlns:a16="http://schemas.microsoft.com/office/drawing/2014/main" xmlns="" id="{71FB695F-9690-4C37-857B-2BF5D641E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09" b="8792"/>
          <a:stretch/>
        </p:blipFill>
        <p:spPr bwMode="auto">
          <a:xfrm>
            <a:off x="3056060" y="3929919"/>
            <a:ext cx="548457" cy="2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3">
            <a:extLst>
              <a:ext uri="{FF2B5EF4-FFF2-40B4-BE49-F238E27FC236}">
                <a16:creationId xmlns:a16="http://schemas.microsoft.com/office/drawing/2014/main" xmlns="" id="{F1002506-FA25-4432-A4DF-25C7150AF4B2}"/>
              </a:ext>
            </a:extLst>
          </p:cNvPr>
          <p:cNvSpPr/>
          <p:nvPr/>
        </p:nvSpPr>
        <p:spPr>
          <a:xfrm>
            <a:off x="5387050" y="1932588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xmlns="" id="{B89012EB-7399-4349-B8CA-5B2077F16159}"/>
              </a:ext>
            </a:extLst>
          </p:cNvPr>
          <p:cNvSpPr/>
          <p:nvPr/>
        </p:nvSpPr>
        <p:spPr>
          <a:xfrm>
            <a:off x="5387050" y="3498614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xmlns="" id="{DC2B8245-6B33-4399-A6FB-5ABA645E684A}"/>
              </a:ext>
            </a:extLst>
          </p:cNvPr>
          <p:cNvSpPr/>
          <p:nvPr/>
        </p:nvSpPr>
        <p:spPr>
          <a:xfrm>
            <a:off x="3789663" y="1932588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xmlns="" id="{9A6FD399-2BFA-49E0-B13C-C37C725F2E99}"/>
              </a:ext>
            </a:extLst>
          </p:cNvPr>
          <p:cNvSpPr/>
          <p:nvPr/>
        </p:nvSpPr>
        <p:spPr>
          <a:xfrm>
            <a:off x="3789663" y="3498614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xmlns="" id="{2469979B-26F4-4E12-BB9E-560DF854289C}"/>
              </a:ext>
            </a:extLst>
          </p:cNvPr>
          <p:cNvSpPr/>
          <p:nvPr/>
        </p:nvSpPr>
        <p:spPr>
          <a:xfrm>
            <a:off x="2189277" y="1932588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43">
            <a:extLst>
              <a:ext uri="{FF2B5EF4-FFF2-40B4-BE49-F238E27FC236}">
                <a16:creationId xmlns:a16="http://schemas.microsoft.com/office/drawing/2014/main" xmlns="" id="{32CB20DD-D42D-4E28-BD02-2AF8D1498367}"/>
              </a:ext>
            </a:extLst>
          </p:cNvPr>
          <p:cNvSpPr/>
          <p:nvPr/>
        </p:nvSpPr>
        <p:spPr>
          <a:xfrm>
            <a:off x="2189277" y="3498614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ربع نص 24">
            <a:extLst>
              <a:ext uri="{FF2B5EF4-FFF2-40B4-BE49-F238E27FC236}">
                <a16:creationId xmlns:a16="http://schemas.microsoft.com/office/drawing/2014/main" xmlns="" id="{6C24A7F1-47F9-4A9E-AEBF-F4E1F268A217}"/>
              </a:ext>
            </a:extLst>
          </p:cNvPr>
          <p:cNvSpPr txBox="1"/>
          <p:nvPr/>
        </p:nvSpPr>
        <p:spPr>
          <a:xfrm>
            <a:off x="5334902" y="2923681"/>
            <a:ext cx="1624311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350" dirty="0">
                <a:latin typeface="Arial" panose="020B0604020202020204" pitchFamily="34" charset="0"/>
                <a:cs typeface="Arial" panose="020B0604020202020204" pitchFamily="34" charset="0"/>
              </a:rPr>
              <a:t>الله سبحانه وتعالى</a:t>
            </a:r>
          </a:p>
        </p:txBody>
      </p:sp>
      <p:sp>
        <p:nvSpPr>
          <p:cNvPr id="13" name="مربع نص 26">
            <a:extLst>
              <a:ext uri="{FF2B5EF4-FFF2-40B4-BE49-F238E27FC236}">
                <a16:creationId xmlns:a16="http://schemas.microsoft.com/office/drawing/2014/main" xmlns="" id="{6CD7ED51-87D8-42B6-A945-381E424E5AED}"/>
              </a:ext>
            </a:extLst>
          </p:cNvPr>
          <p:cNvSpPr txBox="1"/>
          <p:nvPr/>
        </p:nvSpPr>
        <p:spPr>
          <a:xfrm>
            <a:off x="3750088" y="2943573"/>
            <a:ext cx="1624311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350" dirty="0">
                <a:latin typeface="Arial" panose="020B0604020202020204" pitchFamily="34" charset="0"/>
                <a:cs typeface="Arial" panose="020B0604020202020204" pitchFamily="34" charset="0"/>
              </a:rPr>
              <a:t>محمد صلى الله عليه وسلم</a:t>
            </a:r>
          </a:p>
        </p:txBody>
      </p:sp>
      <p:sp>
        <p:nvSpPr>
          <p:cNvPr id="14" name="مربع نص 30">
            <a:extLst>
              <a:ext uri="{FF2B5EF4-FFF2-40B4-BE49-F238E27FC236}">
                <a16:creationId xmlns:a16="http://schemas.microsoft.com/office/drawing/2014/main" xmlns="" id="{AA40E915-8415-4895-BA81-FF112BDB4CE5}"/>
              </a:ext>
            </a:extLst>
          </p:cNvPr>
          <p:cNvSpPr txBox="1"/>
          <p:nvPr/>
        </p:nvSpPr>
        <p:spPr>
          <a:xfrm>
            <a:off x="2147858" y="2923680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Arial" panose="020B0604020202020204" pitchFamily="34" charset="0"/>
                <a:cs typeface="Arial" panose="020B0604020202020204" pitchFamily="34" charset="0"/>
              </a:rPr>
              <a:t>الإسلام</a:t>
            </a:r>
          </a:p>
        </p:txBody>
      </p:sp>
      <p:sp>
        <p:nvSpPr>
          <p:cNvPr id="15" name="مربع نص 39">
            <a:extLst>
              <a:ext uri="{FF2B5EF4-FFF2-40B4-BE49-F238E27FC236}">
                <a16:creationId xmlns:a16="http://schemas.microsoft.com/office/drawing/2014/main" xmlns="" id="{17F5E6DE-5C74-438B-8B25-47659F7C47FC}"/>
              </a:ext>
            </a:extLst>
          </p:cNvPr>
          <p:cNvSpPr txBox="1"/>
          <p:nvPr/>
        </p:nvSpPr>
        <p:spPr>
          <a:xfrm>
            <a:off x="5345329" y="4500411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Arial" panose="020B0604020202020204" pitchFamily="34" charset="0"/>
                <a:cs typeface="Arial" panose="020B0604020202020204" pitchFamily="34" charset="0"/>
              </a:rPr>
              <a:t>القرآن الكريم</a:t>
            </a:r>
          </a:p>
        </p:txBody>
      </p:sp>
      <p:sp>
        <p:nvSpPr>
          <p:cNvPr id="16" name="مربع نص 43">
            <a:extLst>
              <a:ext uri="{FF2B5EF4-FFF2-40B4-BE49-F238E27FC236}">
                <a16:creationId xmlns:a16="http://schemas.microsoft.com/office/drawing/2014/main" xmlns="" id="{EAFFA823-4E66-4D3D-BF8E-18E563DCA3B4}"/>
              </a:ext>
            </a:extLst>
          </p:cNvPr>
          <p:cNvSpPr txBox="1"/>
          <p:nvPr/>
        </p:nvSpPr>
        <p:spPr>
          <a:xfrm>
            <a:off x="3822980" y="4520303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Arial" panose="020B0604020202020204" pitchFamily="34" charset="0"/>
                <a:cs typeface="Arial" panose="020B0604020202020204" pitchFamily="34" charset="0"/>
              </a:rPr>
              <a:t>مكة المكرمة</a:t>
            </a:r>
          </a:p>
        </p:txBody>
      </p:sp>
      <p:sp>
        <p:nvSpPr>
          <p:cNvPr id="17" name="مربع نص 44">
            <a:extLst>
              <a:ext uri="{FF2B5EF4-FFF2-40B4-BE49-F238E27FC236}">
                <a16:creationId xmlns:a16="http://schemas.microsoft.com/office/drawing/2014/main" xmlns="" id="{8957EFE9-08BD-4FBB-8B40-89E241956ED7}"/>
              </a:ext>
            </a:extLst>
          </p:cNvPr>
          <p:cNvSpPr txBox="1"/>
          <p:nvPr/>
        </p:nvSpPr>
        <p:spPr>
          <a:xfrm>
            <a:off x="2136799" y="4572947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Arial" panose="020B0604020202020204" pitchFamily="34" charset="0"/>
                <a:cs typeface="Arial" panose="020B0604020202020204" pitchFamily="34" charset="0"/>
              </a:rPr>
              <a:t>عام الفيل</a:t>
            </a:r>
          </a:p>
        </p:txBody>
      </p:sp>
      <p:pic>
        <p:nvPicPr>
          <p:cNvPr id="18" name="Picture 4" descr="مفهوم الحياد الإلهي.. هل خلق الله الخلق وتركهم ! - موقع مقالات إسلام ويب">
            <a:extLst>
              <a:ext uri="{FF2B5EF4-FFF2-40B4-BE49-F238E27FC236}">
                <a16:creationId xmlns:a16="http://schemas.microsoft.com/office/drawing/2014/main" xmlns="" id="{9A9FFFD2-6275-4AB1-8B60-44E24FBC2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292" y="2019094"/>
            <a:ext cx="968386" cy="78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مجموعة 27">
            <a:extLst>
              <a:ext uri="{FF2B5EF4-FFF2-40B4-BE49-F238E27FC236}">
                <a16:creationId xmlns:a16="http://schemas.microsoft.com/office/drawing/2014/main" xmlns="" id="{50F5A2FB-18A4-4B24-9BED-62B50CF65F4A}"/>
              </a:ext>
            </a:extLst>
          </p:cNvPr>
          <p:cNvGrpSpPr/>
          <p:nvPr/>
        </p:nvGrpSpPr>
        <p:grpSpPr>
          <a:xfrm>
            <a:off x="5387049" y="1928739"/>
            <a:ext cx="1624311" cy="1497095"/>
            <a:chOff x="8962979" y="1818156"/>
            <a:chExt cx="2262077" cy="1502968"/>
          </a:xfrm>
        </p:grpSpPr>
        <p:sp>
          <p:nvSpPr>
            <p:cNvPr id="20" name="مستطيل مستدير الزوايا 28">
              <a:extLst>
                <a:ext uri="{FF2B5EF4-FFF2-40B4-BE49-F238E27FC236}">
                  <a16:creationId xmlns:a16="http://schemas.microsoft.com/office/drawing/2014/main" xmlns="" id="{D2D39DD9-CB1C-4978-A9CA-C2BD32CFC85C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مربع نص 29">
              <a:extLst>
                <a:ext uri="{FF2B5EF4-FFF2-40B4-BE49-F238E27FC236}">
                  <a16:creationId xmlns:a16="http://schemas.microsoft.com/office/drawing/2014/main" xmlns="" id="{CC9E889B-CB80-4C84-8F3C-638017A27480}"/>
                </a:ext>
              </a:extLst>
            </p:cNvPr>
            <p:cNvSpPr txBox="1"/>
            <p:nvPr/>
          </p:nvSpPr>
          <p:spPr>
            <a:xfrm>
              <a:off x="8962979" y="2318998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Arial" panose="020B0604020202020204" pitchFamily="34" charset="0"/>
                  <a:cs typeface="Arial" panose="020B0604020202020204" pitchFamily="34" charset="0"/>
                </a:rPr>
                <a:t>من هو خالقنا ؟</a:t>
              </a:r>
            </a:p>
          </p:txBody>
        </p:sp>
      </p:grpSp>
      <p:pic>
        <p:nvPicPr>
          <p:cNvPr id="22" name="Picture 6" descr="الصلاة على النبي محمد في المنام للإمام الصادق - موسوعة">
            <a:extLst>
              <a:ext uri="{FF2B5EF4-FFF2-40B4-BE49-F238E27FC236}">
                <a16:creationId xmlns:a16="http://schemas.microsoft.com/office/drawing/2014/main" xmlns="" id="{40836CA2-312C-4482-B15D-17A25146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3742" y="2006438"/>
            <a:ext cx="1237002" cy="8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مجموعة 32">
            <a:extLst>
              <a:ext uri="{FF2B5EF4-FFF2-40B4-BE49-F238E27FC236}">
                <a16:creationId xmlns:a16="http://schemas.microsoft.com/office/drawing/2014/main" xmlns="" id="{428834EC-75EE-42DD-B417-A32ED3819413}"/>
              </a:ext>
            </a:extLst>
          </p:cNvPr>
          <p:cNvGrpSpPr/>
          <p:nvPr/>
        </p:nvGrpSpPr>
        <p:grpSpPr>
          <a:xfrm>
            <a:off x="3752423" y="1908895"/>
            <a:ext cx="1624311" cy="1497095"/>
            <a:chOff x="8908269" y="1818156"/>
            <a:chExt cx="2262077" cy="1502968"/>
          </a:xfrm>
        </p:grpSpPr>
        <p:sp>
          <p:nvSpPr>
            <p:cNvPr id="24" name="مستطيل مستدير الزوايا 33">
              <a:extLst>
                <a:ext uri="{FF2B5EF4-FFF2-40B4-BE49-F238E27FC236}">
                  <a16:creationId xmlns:a16="http://schemas.microsoft.com/office/drawing/2014/main" xmlns="" id="{EC8F006C-6A52-4114-8F48-2420EEFB8F2F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مربع نص 34">
              <a:extLst>
                <a:ext uri="{FF2B5EF4-FFF2-40B4-BE49-F238E27FC236}">
                  <a16:creationId xmlns:a16="http://schemas.microsoft.com/office/drawing/2014/main" xmlns="" id="{4A12402B-8E97-4019-AB0B-A0979A4EC339}"/>
                </a:ext>
              </a:extLst>
            </p:cNvPr>
            <p:cNvSpPr txBox="1"/>
            <p:nvPr/>
          </p:nvSpPr>
          <p:spPr>
            <a:xfrm>
              <a:off x="8908269" y="231768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Arial" panose="020B0604020202020204" pitchFamily="34" charset="0"/>
                  <a:cs typeface="Arial" panose="020B0604020202020204" pitchFamily="34" charset="0"/>
                </a:rPr>
                <a:t>من هو نبينا ؟</a:t>
              </a:r>
            </a:p>
          </p:txBody>
        </p:sp>
      </p:grpSp>
      <p:pic>
        <p:nvPicPr>
          <p:cNvPr id="26" name="Picture 10" descr="وهم الأديان: مصنع الإرهاب والتصدير الإسلامي">
            <a:extLst>
              <a:ext uri="{FF2B5EF4-FFF2-40B4-BE49-F238E27FC236}">
                <a16:creationId xmlns:a16="http://schemas.microsoft.com/office/drawing/2014/main" xmlns="" id="{F637C58A-0AEB-4AB0-AFBF-FFC8CCB73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387" r="11029" b="20045"/>
          <a:stretch/>
        </p:blipFill>
        <p:spPr bwMode="auto">
          <a:xfrm>
            <a:off x="5639121" y="3515821"/>
            <a:ext cx="1036729" cy="96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الإسلام دين المستقبل">
            <a:extLst>
              <a:ext uri="{FF2B5EF4-FFF2-40B4-BE49-F238E27FC236}">
                <a16:creationId xmlns:a16="http://schemas.microsoft.com/office/drawing/2014/main" xmlns="" id="{BC4A951A-ABD8-4C6D-8445-678776B21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04242" y="2057661"/>
            <a:ext cx="1319700" cy="86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مجموعة 36">
            <a:extLst>
              <a:ext uri="{FF2B5EF4-FFF2-40B4-BE49-F238E27FC236}">
                <a16:creationId xmlns:a16="http://schemas.microsoft.com/office/drawing/2014/main" xmlns="" id="{99057730-0868-4335-B27E-7F1970646CCF}"/>
              </a:ext>
            </a:extLst>
          </p:cNvPr>
          <p:cNvGrpSpPr/>
          <p:nvPr/>
        </p:nvGrpSpPr>
        <p:grpSpPr>
          <a:xfrm>
            <a:off x="2100994" y="1934077"/>
            <a:ext cx="1624311" cy="1497095"/>
            <a:chOff x="8880860" y="1818156"/>
            <a:chExt cx="2262077" cy="1502968"/>
          </a:xfrm>
          <a:solidFill>
            <a:srgbClr val="FFFFCC"/>
          </a:solidFill>
        </p:grpSpPr>
        <p:sp>
          <p:nvSpPr>
            <p:cNvPr id="29" name="مستطيل مستدير الزوايا 37">
              <a:extLst>
                <a:ext uri="{FF2B5EF4-FFF2-40B4-BE49-F238E27FC236}">
                  <a16:creationId xmlns:a16="http://schemas.microsoft.com/office/drawing/2014/main" xmlns="" id="{8D9C4CD5-3563-47C3-A7FF-B99F1D094D47}"/>
                </a:ext>
              </a:extLst>
            </p:cNvPr>
            <p:cNvSpPr/>
            <p:nvPr/>
          </p:nvSpPr>
          <p:spPr>
            <a:xfrm>
              <a:off x="8962979" y="1818156"/>
              <a:ext cx="2166348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مربع نص 38">
              <a:extLst>
                <a:ext uri="{FF2B5EF4-FFF2-40B4-BE49-F238E27FC236}">
                  <a16:creationId xmlns:a16="http://schemas.microsoft.com/office/drawing/2014/main" xmlns="" id="{7EDFAA44-50AE-4BBD-ACA8-34FFB458F06C}"/>
                </a:ext>
              </a:extLst>
            </p:cNvPr>
            <p:cNvSpPr txBox="1"/>
            <p:nvPr/>
          </p:nvSpPr>
          <p:spPr>
            <a:xfrm>
              <a:off x="8880860" y="2333941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Arial" panose="020B0604020202020204" pitchFamily="34" charset="0"/>
                  <a:cs typeface="Arial" panose="020B0604020202020204" pitchFamily="34" charset="0"/>
                </a:rPr>
                <a:t>ما هو ديننا ؟</a:t>
              </a:r>
            </a:p>
          </p:txBody>
        </p:sp>
      </p:grpSp>
      <p:grpSp>
        <p:nvGrpSpPr>
          <p:cNvPr id="31" name="مجموعة 45">
            <a:extLst>
              <a:ext uri="{FF2B5EF4-FFF2-40B4-BE49-F238E27FC236}">
                <a16:creationId xmlns:a16="http://schemas.microsoft.com/office/drawing/2014/main" xmlns="" id="{F8531F70-17A3-4610-AABB-EBC07DCFF045}"/>
              </a:ext>
            </a:extLst>
          </p:cNvPr>
          <p:cNvGrpSpPr/>
          <p:nvPr/>
        </p:nvGrpSpPr>
        <p:grpSpPr>
          <a:xfrm>
            <a:off x="5406795" y="3498616"/>
            <a:ext cx="1624311" cy="1497095"/>
            <a:chOff x="8935179" y="1818156"/>
            <a:chExt cx="2262077" cy="1502968"/>
          </a:xfrm>
        </p:grpSpPr>
        <p:sp>
          <p:nvSpPr>
            <p:cNvPr id="32" name="مستطيل مستدير الزوايا 46">
              <a:extLst>
                <a:ext uri="{FF2B5EF4-FFF2-40B4-BE49-F238E27FC236}">
                  <a16:creationId xmlns:a16="http://schemas.microsoft.com/office/drawing/2014/main" xmlns="" id="{25225C35-4262-416A-B854-5A715E1B26E7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مربع نص 47">
              <a:extLst>
                <a:ext uri="{FF2B5EF4-FFF2-40B4-BE49-F238E27FC236}">
                  <a16:creationId xmlns:a16="http://schemas.microsoft.com/office/drawing/2014/main" xmlns="" id="{51AA9297-3A1E-4E38-B2D6-4434BB443645}"/>
                </a:ext>
              </a:extLst>
            </p:cNvPr>
            <p:cNvSpPr txBox="1"/>
            <p:nvPr/>
          </p:nvSpPr>
          <p:spPr>
            <a:xfrm>
              <a:off x="8935179" y="232036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Arial" panose="020B0604020202020204" pitchFamily="34" charset="0"/>
                  <a:cs typeface="Arial" panose="020B0604020202020204" pitchFamily="34" charset="0"/>
                </a:rPr>
                <a:t>ما هو كتابنا ؟</a:t>
              </a:r>
            </a:p>
          </p:txBody>
        </p:sp>
      </p:grpSp>
      <p:pic>
        <p:nvPicPr>
          <p:cNvPr id="34" name="Picture 14" descr="Download Kaaba png images background png - Free PNG Images | Islamic art  canvas, Islamic posters, Islamic art">
            <a:extLst>
              <a:ext uri="{FF2B5EF4-FFF2-40B4-BE49-F238E27FC236}">
                <a16:creationId xmlns:a16="http://schemas.microsoft.com/office/drawing/2014/main" xmlns="" id="{DEDAB5F6-C9F7-49D6-8700-E1A597068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823" t="22966" r="13334" b="12545"/>
          <a:stretch/>
        </p:blipFill>
        <p:spPr bwMode="auto">
          <a:xfrm>
            <a:off x="4021322" y="3659078"/>
            <a:ext cx="1010246" cy="92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مجموعة 48">
            <a:extLst>
              <a:ext uri="{FF2B5EF4-FFF2-40B4-BE49-F238E27FC236}">
                <a16:creationId xmlns:a16="http://schemas.microsoft.com/office/drawing/2014/main" xmlns="" id="{CA908B75-F921-49E0-B951-7332E047F50F}"/>
              </a:ext>
            </a:extLst>
          </p:cNvPr>
          <p:cNvGrpSpPr/>
          <p:nvPr/>
        </p:nvGrpSpPr>
        <p:grpSpPr>
          <a:xfrm>
            <a:off x="3778301" y="3482281"/>
            <a:ext cx="1624311" cy="1497095"/>
            <a:chOff x="8958964" y="1818156"/>
            <a:chExt cx="2262077" cy="1502968"/>
          </a:xfrm>
          <a:solidFill>
            <a:srgbClr val="CC99FF"/>
          </a:solidFill>
        </p:grpSpPr>
        <p:sp>
          <p:nvSpPr>
            <p:cNvPr id="36" name="مستطيل مستدير الزوايا 49">
              <a:extLst>
                <a:ext uri="{FF2B5EF4-FFF2-40B4-BE49-F238E27FC236}">
                  <a16:creationId xmlns:a16="http://schemas.microsoft.com/office/drawing/2014/main" xmlns="" id="{06C14F5A-5810-40FC-87E3-C0C7C359DCFF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rgbClr val="FBCEF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مربع نص 50">
              <a:extLst>
                <a:ext uri="{FF2B5EF4-FFF2-40B4-BE49-F238E27FC236}">
                  <a16:creationId xmlns:a16="http://schemas.microsoft.com/office/drawing/2014/main" xmlns="" id="{0D770FBA-C8C2-4C9D-823F-8B52F97AC547}"/>
                </a:ext>
              </a:extLst>
            </p:cNvPr>
            <p:cNvSpPr txBox="1"/>
            <p:nvPr/>
          </p:nvSpPr>
          <p:spPr>
            <a:xfrm>
              <a:off x="8958964" y="233714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Arial" panose="020B0604020202020204" pitchFamily="34" charset="0"/>
                  <a:cs typeface="Arial" panose="020B0604020202020204" pitchFamily="34" charset="0"/>
                </a:rPr>
                <a:t>أين ولد نبينا ؟</a:t>
              </a:r>
            </a:p>
          </p:txBody>
        </p:sp>
      </p:grpSp>
      <p:pic>
        <p:nvPicPr>
          <p:cNvPr id="38" name="Picture 16" descr="Uživatel معاً ضد تجار الدين na Twitteru: „3 قصةابرهة الأشرم والفيل ابتكرت  في العصر العباسي ولم تحدث على ارض الواقع، إنما كلمة الفيل شحذت خيال  المفسرين والفقهاء لاختلاق أسطورة ابرهة وهدم الكعبة...…">
            <a:extLst>
              <a:ext uri="{FF2B5EF4-FFF2-40B4-BE49-F238E27FC236}">
                <a16:creationId xmlns:a16="http://schemas.microsoft.com/office/drawing/2014/main" xmlns="" id="{AEA3A8D5-1B7C-42B2-86AA-CAB2ABFC4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904" y="3588055"/>
            <a:ext cx="970654" cy="93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مجموعة 51">
            <a:extLst>
              <a:ext uri="{FF2B5EF4-FFF2-40B4-BE49-F238E27FC236}">
                <a16:creationId xmlns:a16="http://schemas.microsoft.com/office/drawing/2014/main" xmlns="" id="{BF39515C-7AF8-4CB9-9035-69D6EA51F28F}"/>
              </a:ext>
            </a:extLst>
          </p:cNvPr>
          <p:cNvGrpSpPr/>
          <p:nvPr/>
        </p:nvGrpSpPr>
        <p:grpSpPr>
          <a:xfrm>
            <a:off x="2128112" y="3487169"/>
            <a:ext cx="1624311" cy="1497095"/>
            <a:chOff x="8922346" y="1818156"/>
            <a:chExt cx="2262077" cy="1502968"/>
          </a:xfrm>
          <a:solidFill>
            <a:schemeClr val="bg1">
              <a:lumMod val="95000"/>
            </a:schemeClr>
          </a:solidFill>
        </p:grpSpPr>
        <p:sp>
          <p:nvSpPr>
            <p:cNvPr id="40" name="مستطيل مستدير الزوايا 52">
              <a:extLst>
                <a:ext uri="{FF2B5EF4-FFF2-40B4-BE49-F238E27FC236}">
                  <a16:creationId xmlns:a16="http://schemas.microsoft.com/office/drawing/2014/main" xmlns="" id="{F4EBE421-8E8D-488B-88BA-F4FB5A904C42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مربع نص 53">
              <a:extLst>
                <a:ext uri="{FF2B5EF4-FFF2-40B4-BE49-F238E27FC236}">
                  <a16:creationId xmlns:a16="http://schemas.microsoft.com/office/drawing/2014/main" xmlns="" id="{FD2B5CE3-882E-4132-830E-F9BD20D111FE}"/>
                </a:ext>
              </a:extLst>
            </p:cNvPr>
            <p:cNvSpPr txBox="1"/>
            <p:nvPr/>
          </p:nvSpPr>
          <p:spPr>
            <a:xfrm>
              <a:off x="8922346" y="2326596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Arial" panose="020B0604020202020204" pitchFamily="34" charset="0"/>
                  <a:cs typeface="Arial" panose="020B0604020202020204" pitchFamily="34" charset="0"/>
                </a:rPr>
                <a:t>متى ولد نبينا؟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9761331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44EDCCA-1D86-4900-82FC-37CFC1823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1" y="1249926"/>
            <a:ext cx="9065320" cy="42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928883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271B796C-3A07-4B4A-B658-602C17556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52" b="97159" l="1600" r="94200">
                        <a14:foregroundMark x1="96800" y1="3977" x2="2600" y2="95739"/>
                        <a14:foregroundMark x1="2600" y1="95739" x2="1600" y2="97443"/>
                        <a14:foregroundMark x1="5200" y1="90625" x2="5200" y2="6534"/>
                        <a14:foregroundMark x1="5400" y1="2557" x2="35800" y2="5682"/>
                        <a14:foregroundMark x1="35800" y1="5682" x2="81600" y2="0"/>
                        <a14:foregroundMark x1="81600" y1="0" x2="91800" y2="1136"/>
                        <a14:foregroundMark x1="91800" y1="1136" x2="94200" y2="2557"/>
                        <a14:foregroundMark x1="93800" y1="97159" x2="7800" y2="96023"/>
                        <a14:foregroundMark x1="10400" y1="82386" x2="50800" y2="11364"/>
                        <a14:foregroundMark x1="50800" y1="11364" x2="59000" y2="2557"/>
                        <a14:foregroundMark x1="59000" y1="2557" x2="58200" y2="9375"/>
                        <a14:foregroundMark x1="81400" y1="92045" x2="64600" y2="9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0754" y="1557930"/>
            <a:ext cx="6039116" cy="40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xmlns="" id="{8A113F86-93C4-42D9-98B3-CC185FADF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4" t="3379" r="14922" b="90673"/>
          <a:stretch/>
        </p:blipFill>
        <p:spPr bwMode="auto">
          <a:xfrm>
            <a:off x="2400148" y="699859"/>
            <a:ext cx="5080493" cy="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Rock stone cartoon in isometric 3d flat style set Vector Image">
            <a:extLst>
              <a:ext uri="{FF2B5EF4-FFF2-40B4-BE49-F238E27FC236}">
                <a16:creationId xmlns:a16="http://schemas.microsoft.com/office/drawing/2014/main" xmlns="" id="{F80CDB49-98F3-4D90-B259-379B6145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009" b="8792"/>
          <a:stretch/>
        </p:blipFill>
        <p:spPr bwMode="auto">
          <a:xfrm>
            <a:off x="3275040" y="3884878"/>
            <a:ext cx="548457" cy="23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3">
            <a:extLst>
              <a:ext uri="{FF2B5EF4-FFF2-40B4-BE49-F238E27FC236}">
                <a16:creationId xmlns:a16="http://schemas.microsoft.com/office/drawing/2014/main" xmlns="" id="{62CDDF4C-7F11-4B7A-9828-ED21F5BEC28F}"/>
              </a:ext>
            </a:extLst>
          </p:cNvPr>
          <p:cNvSpPr/>
          <p:nvPr/>
        </p:nvSpPr>
        <p:spPr>
          <a:xfrm>
            <a:off x="5606030" y="1887547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xmlns="" id="{1D631A93-0B0F-4BC7-A29D-AB1E50B90CC1}"/>
              </a:ext>
            </a:extLst>
          </p:cNvPr>
          <p:cNvSpPr/>
          <p:nvPr/>
        </p:nvSpPr>
        <p:spPr>
          <a:xfrm>
            <a:off x="5606030" y="3453573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7" name="Rounded Rectangle 43">
            <a:extLst>
              <a:ext uri="{FF2B5EF4-FFF2-40B4-BE49-F238E27FC236}">
                <a16:creationId xmlns:a16="http://schemas.microsoft.com/office/drawing/2014/main" xmlns="" id="{E3AFE4D6-477A-41C4-8594-58659BCCA2A5}"/>
              </a:ext>
            </a:extLst>
          </p:cNvPr>
          <p:cNvSpPr/>
          <p:nvPr/>
        </p:nvSpPr>
        <p:spPr>
          <a:xfrm>
            <a:off x="4008644" y="1887547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8" name="Rounded Rectangle 43">
            <a:extLst>
              <a:ext uri="{FF2B5EF4-FFF2-40B4-BE49-F238E27FC236}">
                <a16:creationId xmlns:a16="http://schemas.microsoft.com/office/drawing/2014/main" xmlns="" id="{DBE91BCA-2A39-4623-AB4F-9BA7C290939E}"/>
              </a:ext>
            </a:extLst>
          </p:cNvPr>
          <p:cNvSpPr/>
          <p:nvPr/>
        </p:nvSpPr>
        <p:spPr>
          <a:xfrm>
            <a:off x="4008644" y="3453573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9" name="Rounded Rectangle 43">
            <a:extLst>
              <a:ext uri="{FF2B5EF4-FFF2-40B4-BE49-F238E27FC236}">
                <a16:creationId xmlns:a16="http://schemas.microsoft.com/office/drawing/2014/main" xmlns="" id="{EB0DD7CE-66EB-40EA-89C9-EEC38F26725B}"/>
              </a:ext>
            </a:extLst>
          </p:cNvPr>
          <p:cNvSpPr/>
          <p:nvPr/>
        </p:nvSpPr>
        <p:spPr>
          <a:xfrm>
            <a:off x="2408257" y="1887547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10" name="Rounded Rectangle 43">
            <a:extLst>
              <a:ext uri="{FF2B5EF4-FFF2-40B4-BE49-F238E27FC236}">
                <a16:creationId xmlns:a16="http://schemas.microsoft.com/office/drawing/2014/main" xmlns="" id="{60641A76-8046-48C1-9097-0BDF1D25DC2D}"/>
              </a:ext>
            </a:extLst>
          </p:cNvPr>
          <p:cNvSpPr/>
          <p:nvPr/>
        </p:nvSpPr>
        <p:spPr>
          <a:xfrm>
            <a:off x="2408257" y="3453573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11" name="مربع نص 24">
            <a:extLst>
              <a:ext uri="{FF2B5EF4-FFF2-40B4-BE49-F238E27FC236}">
                <a16:creationId xmlns:a16="http://schemas.microsoft.com/office/drawing/2014/main" xmlns="" id="{F517A003-A9A5-49C5-A025-41601C6605FE}"/>
              </a:ext>
            </a:extLst>
          </p:cNvPr>
          <p:cNvSpPr txBox="1"/>
          <p:nvPr/>
        </p:nvSpPr>
        <p:spPr>
          <a:xfrm>
            <a:off x="5553882" y="2878640"/>
            <a:ext cx="1624311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350" dirty="0">
                <a:latin typeface="Calibri" panose="020F0502020204030204" pitchFamily="34" charset="0"/>
                <a:cs typeface="Calibri" panose="020F0502020204030204" pitchFamily="34" charset="0"/>
              </a:rPr>
              <a:t>عبدالله</a:t>
            </a:r>
          </a:p>
        </p:txBody>
      </p:sp>
      <p:sp>
        <p:nvSpPr>
          <p:cNvPr id="12" name="مربع نص 26">
            <a:extLst>
              <a:ext uri="{FF2B5EF4-FFF2-40B4-BE49-F238E27FC236}">
                <a16:creationId xmlns:a16="http://schemas.microsoft.com/office/drawing/2014/main" xmlns="" id="{33450A29-79C1-464D-B688-B87925DC2BFF}"/>
              </a:ext>
            </a:extLst>
          </p:cNvPr>
          <p:cNvSpPr txBox="1"/>
          <p:nvPr/>
        </p:nvSpPr>
        <p:spPr>
          <a:xfrm>
            <a:off x="3969068" y="2898532"/>
            <a:ext cx="1624311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350" dirty="0">
                <a:latin typeface="Calibri" panose="020F0502020204030204" pitchFamily="34" charset="0"/>
                <a:cs typeface="Calibri" panose="020F0502020204030204" pitchFamily="34" charset="0"/>
              </a:rPr>
              <a:t>آمنه بنت وهب</a:t>
            </a:r>
          </a:p>
        </p:txBody>
      </p:sp>
      <p:sp>
        <p:nvSpPr>
          <p:cNvPr id="13" name="مربع نص 30">
            <a:extLst>
              <a:ext uri="{FF2B5EF4-FFF2-40B4-BE49-F238E27FC236}">
                <a16:creationId xmlns:a16="http://schemas.microsoft.com/office/drawing/2014/main" xmlns="" id="{F64482DB-542F-4449-AC6D-7EB7911627CB}"/>
              </a:ext>
            </a:extLst>
          </p:cNvPr>
          <p:cNvSpPr txBox="1"/>
          <p:nvPr/>
        </p:nvSpPr>
        <p:spPr>
          <a:xfrm>
            <a:off x="2366838" y="2878639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Calibri" panose="020F0502020204030204" pitchFamily="34" charset="0"/>
                <a:cs typeface="Calibri" panose="020F0502020204030204" pitchFamily="34" charset="0"/>
              </a:rPr>
              <a:t>قبيلة قريش</a:t>
            </a:r>
          </a:p>
        </p:txBody>
      </p:sp>
      <p:sp>
        <p:nvSpPr>
          <p:cNvPr id="14" name="مربع نص 39">
            <a:extLst>
              <a:ext uri="{FF2B5EF4-FFF2-40B4-BE49-F238E27FC236}">
                <a16:creationId xmlns:a16="http://schemas.microsoft.com/office/drawing/2014/main" xmlns="" id="{6E3AB081-0F6B-44AA-AAEE-BDA5044C83D1}"/>
              </a:ext>
            </a:extLst>
          </p:cNvPr>
          <p:cNvSpPr txBox="1"/>
          <p:nvPr/>
        </p:nvSpPr>
        <p:spPr>
          <a:xfrm>
            <a:off x="5564309" y="4455370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Calibri" panose="020F0502020204030204" pitchFamily="34" charset="0"/>
                <a:cs typeface="Calibri" panose="020F0502020204030204" pitchFamily="34" charset="0"/>
              </a:rPr>
              <a:t>حليمة السعدية</a:t>
            </a:r>
          </a:p>
        </p:txBody>
      </p:sp>
      <p:sp>
        <p:nvSpPr>
          <p:cNvPr id="15" name="مربع نص 43">
            <a:extLst>
              <a:ext uri="{FF2B5EF4-FFF2-40B4-BE49-F238E27FC236}">
                <a16:creationId xmlns:a16="http://schemas.microsoft.com/office/drawing/2014/main" xmlns="" id="{CEA07BF8-F71C-4368-8835-BCE8AAA27673}"/>
              </a:ext>
            </a:extLst>
          </p:cNvPr>
          <p:cNvSpPr txBox="1"/>
          <p:nvPr/>
        </p:nvSpPr>
        <p:spPr>
          <a:xfrm>
            <a:off x="4041961" y="4475262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Calibri" panose="020F0502020204030204" pitchFamily="34" charset="0"/>
                <a:cs typeface="Calibri" panose="020F0502020204030204" pitchFamily="34" charset="0"/>
              </a:rPr>
              <a:t>أبوطالب</a:t>
            </a:r>
          </a:p>
        </p:txBody>
      </p:sp>
      <p:sp>
        <p:nvSpPr>
          <p:cNvPr id="16" name="مربع نص 44">
            <a:extLst>
              <a:ext uri="{FF2B5EF4-FFF2-40B4-BE49-F238E27FC236}">
                <a16:creationId xmlns:a16="http://schemas.microsoft.com/office/drawing/2014/main" xmlns="" id="{6AEED403-2F80-4057-986B-4104001D82B5}"/>
              </a:ext>
            </a:extLst>
          </p:cNvPr>
          <p:cNvSpPr txBox="1"/>
          <p:nvPr/>
        </p:nvSpPr>
        <p:spPr>
          <a:xfrm>
            <a:off x="2355780" y="4527906"/>
            <a:ext cx="1624311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100" dirty="0">
                <a:latin typeface="Calibri" panose="020F0502020204030204" pitchFamily="34" charset="0"/>
                <a:cs typeface="Calibri" panose="020F0502020204030204" pitchFamily="34" charset="0"/>
              </a:rPr>
              <a:t>عبدالمطلب</a:t>
            </a:r>
          </a:p>
        </p:txBody>
      </p:sp>
      <p:pic>
        <p:nvPicPr>
          <p:cNvPr id="17" name="Picture 2" descr="اللغه العربيه Png ، المتجهات ، PSD ، قصاصة فنية , تحميل مجاني | Pngtree">
            <a:extLst>
              <a:ext uri="{FF2B5EF4-FFF2-40B4-BE49-F238E27FC236}">
                <a16:creationId xmlns:a16="http://schemas.microsoft.com/office/drawing/2014/main" xmlns="" id="{651124EF-C955-4F44-B973-5DBD10EF0A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81" t="29600" r="7101" b="30672"/>
          <a:stretch/>
        </p:blipFill>
        <p:spPr bwMode="auto">
          <a:xfrm>
            <a:off x="5694730" y="1999080"/>
            <a:ext cx="1345540" cy="69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27">
            <a:extLst>
              <a:ext uri="{FF2B5EF4-FFF2-40B4-BE49-F238E27FC236}">
                <a16:creationId xmlns:a16="http://schemas.microsoft.com/office/drawing/2014/main" xmlns="" id="{0F6468D8-6B7E-47F6-908E-755C8E002F4A}"/>
              </a:ext>
            </a:extLst>
          </p:cNvPr>
          <p:cNvGrpSpPr/>
          <p:nvPr/>
        </p:nvGrpSpPr>
        <p:grpSpPr>
          <a:xfrm>
            <a:off x="5630270" y="1886265"/>
            <a:ext cx="1624311" cy="1497095"/>
            <a:chOff x="8962979" y="1818156"/>
            <a:chExt cx="2262077" cy="1502968"/>
          </a:xfrm>
        </p:grpSpPr>
        <p:sp>
          <p:nvSpPr>
            <p:cNvPr id="19" name="مستطيل مستدير الزوايا 28">
              <a:extLst>
                <a:ext uri="{FF2B5EF4-FFF2-40B4-BE49-F238E27FC236}">
                  <a16:creationId xmlns:a16="http://schemas.microsoft.com/office/drawing/2014/main" xmlns="" id="{13AADABC-9A8C-4C5C-9B0D-049999A175D8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20" name="مربع نص 29">
              <a:extLst>
                <a:ext uri="{FF2B5EF4-FFF2-40B4-BE49-F238E27FC236}">
                  <a16:creationId xmlns:a16="http://schemas.microsoft.com/office/drawing/2014/main" xmlns="" id="{C85A4956-4380-4230-BEA0-A4E81080D61C}"/>
                </a:ext>
              </a:extLst>
            </p:cNvPr>
            <p:cNvSpPr txBox="1"/>
            <p:nvPr/>
          </p:nvSpPr>
          <p:spPr>
            <a:xfrm>
              <a:off x="8962979" y="2318998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أبوه ؟</a:t>
              </a:r>
            </a:p>
          </p:txBody>
        </p:sp>
      </p:grpSp>
      <p:pic>
        <p:nvPicPr>
          <p:cNvPr id="21" name="Picture 4" descr="معنى اسم امنة وشخصيتها">
            <a:extLst>
              <a:ext uri="{FF2B5EF4-FFF2-40B4-BE49-F238E27FC236}">
                <a16:creationId xmlns:a16="http://schemas.microsoft.com/office/drawing/2014/main" xmlns="" id="{376FE2E2-7DE5-47D8-8FF8-873EB2C03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76" t="11576" r="15372" b="11467"/>
          <a:stretch/>
        </p:blipFill>
        <p:spPr bwMode="auto">
          <a:xfrm>
            <a:off x="4310553" y="1929717"/>
            <a:ext cx="963223" cy="93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مجموعة 32">
            <a:extLst>
              <a:ext uri="{FF2B5EF4-FFF2-40B4-BE49-F238E27FC236}">
                <a16:creationId xmlns:a16="http://schemas.microsoft.com/office/drawing/2014/main" xmlns="" id="{D64A21F1-4B5F-426D-95A6-D820C711CAFC}"/>
              </a:ext>
            </a:extLst>
          </p:cNvPr>
          <p:cNvGrpSpPr/>
          <p:nvPr/>
        </p:nvGrpSpPr>
        <p:grpSpPr>
          <a:xfrm>
            <a:off x="3971404" y="1873488"/>
            <a:ext cx="1624311" cy="1497095"/>
            <a:chOff x="8908269" y="1818156"/>
            <a:chExt cx="2262077" cy="1502968"/>
          </a:xfrm>
        </p:grpSpPr>
        <p:sp>
          <p:nvSpPr>
            <p:cNvPr id="23" name="مستطيل مستدير الزوايا 33">
              <a:extLst>
                <a:ext uri="{FF2B5EF4-FFF2-40B4-BE49-F238E27FC236}">
                  <a16:creationId xmlns:a16="http://schemas.microsoft.com/office/drawing/2014/main" xmlns="" id="{93505E22-CE41-4878-9109-73C09C4EFFC0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24" name="مربع نص 34">
              <a:extLst>
                <a:ext uri="{FF2B5EF4-FFF2-40B4-BE49-F238E27FC236}">
                  <a16:creationId xmlns:a16="http://schemas.microsoft.com/office/drawing/2014/main" xmlns="" id="{D3D0D844-1A5C-4E2F-8A1A-EEBA5717D331}"/>
                </a:ext>
              </a:extLst>
            </p:cNvPr>
            <p:cNvSpPr txBox="1"/>
            <p:nvPr/>
          </p:nvSpPr>
          <p:spPr>
            <a:xfrm>
              <a:off x="8908269" y="231768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من هي أمه ؟</a:t>
              </a:r>
            </a:p>
          </p:txBody>
        </p:sp>
      </p:grpSp>
      <p:pic>
        <p:nvPicPr>
          <p:cNvPr id="25" name="Picture 6" descr="من هم قُرَيش">
            <a:extLst>
              <a:ext uri="{FF2B5EF4-FFF2-40B4-BE49-F238E27FC236}">
                <a16:creationId xmlns:a16="http://schemas.microsoft.com/office/drawing/2014/main" xmlns="" id="{B5958A37-73D9-42FA-8BFA-CF1F42B24A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02" t="43913" r="9726" b="31881"/>
          <a:stretch/>
        </p:blipFill>
        <p:spPr bwMode="auto">
          <a:xfrm>
            <a:off x="2571328" y="2075862"/>
            <a:ext cx="1215332" cy="53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36">
            <a:extLst>
              <a:ext uri="{FF2B5EF4-FFF2-40B4-BE49-F238E27FC236}">
                <a16:creationId xmlns:a16="http://schemas.microsoft.com/office/drawing/2014/main" xmlns="" id="{C8D545E8-A0EC-43B2-AC9F-E3C1583A716F}"/>
              </a:ext>
            </a:extLst>
          </p:cNvPr>
          <p:cNvGrpSpPr/>
          <p:nvPr/>
        </p:nvGrpSpPr>
        <p:grpSpPr>
          <a:xfrm>
            <a:off x="2314238" y="1885343"/>
            <a:ext cx="1624311" cy="1497095"/>
            <a:chOff x="8880860" y="1818156"/>
            <a:chExt cx="2262077" cy="1502968"/>
          </a:xfrm>
          <a:solidFill>
            <a:srgbClr val="FFFFCC"/>
          </a:solidFill>
        </p:grpSpPr>
        <p:sp>
          <p:nvSpPr>
            <p:cNvPr id="27" name="مستطيل مستدير الزوايا 37">
              <a:extLst>
                <a:ext uri="{FF2B5EF4-FFF2-40B4-BE49-F238E27FC236}">
                  <a16:creationId xmlns:a16="http://schemas.microsoft.com/office/drawing/2014/main" xmlns="" id="{AA43E8BB-B8F5-48E0-8CB8-3AFD44582AA0}"/>
                </a:ext>
              </a:extLst>
            </p:cNvPr>
            <p:cNvSpPr/>
            <p:nvPr/>
          </p:nvSpPr>
          <p:spPr>
            <a:xfrm>
              <a:off x="8962979" y="1818156"/>
              <a:ext cx="2166348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28" name="مربع نص 38">
              <a:extLst>
                <a:ext uri="{FF2B5EF4-FFF2-40B4-BE49-F238E27FC236}">
                  <a16:creationId xmlns:a16="http://schemas.microsoft.com/office/drawing/2014/main" xmlns="" id="{DB3B28D1-B02C-4536-A2FF-37456FCA0AFF}"/>
                </a:ext>
              </a:extLst>
            </p:cNvPr>
            <p:cNvSpPr txBox="1"/>
            <p:nvPr/>
          </p:nvSpPr>
          <p:spPr>
            <a:xfrm>
              <a:off x="8880860" y="2333941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ما اسم قبيلته؟</a:t>
              </a:r>
            </a:p>
          </p:txBody>
        </p:sp>
      </p:grpSp>
      <p:pic>
        <p:nvPicPr>
          <p:cNvPr id="29" name="Picture 8" descr="حليمة السعدية مرضعة النبي صلى الله عليه وسلم – موقع سُحنُون">
            <a:extLst>
              <a:ext uri="{FF2B5EF4-FFF2-40B4-BE49-F238E27FC236}">
                <a16:creationId xmlns:a16="http://schemas.microsoft.com/office/drawing/2014/main" xmlns="" id="{029772C4-4E25-4D06-B623-3C18C1D6F2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91" r="20899" b="65303"/>
          <a:stretch/>
        </p:blipFill>
        <p:spPr bwMode="auto">
          <a:xfrm>
            <a:off x="5682427" y="3686058"/>
            <a:ext cx="1366770" cy="41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مجموعة 45">
            <a:extLst>
              <a:ext uri="{FF2B5EF4-FFF2-40B4-BE49-F238E27FC236}">
                <a16:creationId xmlns:a16="http://schemas.microsoft.com/office/drawing/2014/main" xmlns="" id="{EAFD2618-D4C8-463D-9187-E4E36DEAF18A}"/>
              </a:ext>
            </a:extLst>
          </p:cNvPr>
          <p:cNvGrpSpPr/>
          <p:nvPr/>
        </p:nvGrpSpPr>
        <p:grpSpPr>
          <a:xfrm>
            <a:off x="5606030" y="3483773"/>
            <a:ext cx="1624311" cy="1497095"/>
            <a:chOff x="8935179" y="1818156"/>
            <a:chExt cx="2262077" cy="1502968"/>
          </a:xfrm>
        </p:grpSpPr>
        <p:sp>
          <p:nvSpPr>
            <p:cNvPr id="31" name="مستطيل مستدير الزوايا 46">
              <a:extLst>
                <a:ext uri="{FF2B5EF4-FFF2-40B4-BE49-F238E27FC236}">
                  <a16:creationId xmlns:a16="http://schemas.microsoft.com/office/drawing/2014/main" xmlns="" id="{4D400BC6-B5F7-4B9A-A7AC-3F0F0A794EDC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32" name="مربع نص 47">
              <a:extLst>
                <a:ext uri="{FF2B5EF4-FFF2-40B4-BE49-F238E27FC236}">
                  <a16:creationId xmlns:a16="http://schemas.microsoft.com/office/drawing/2014/main" xmlns="" id="{92CF92D8-8E18-485A-A432-8C761DF4C304}"/>
                </a:ext>
              </a:extLst>
            </p:cNvPr>
            <p:cNvSpPr txBox="1"/>
            <p:nvPr/>
          </p:nvSpPr>
          <p:spPr>
            <a:xfrm>
              <a:off x="8935179" y="232036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ما هي مرضعته؟</a:t>
              </a:r>
            </a:p>
          </p:txBody>
        </p:sp>
      </p:grpSp>
      <p:pic>
        <p:nvPicPr>
          <p:cNvPr id="33" name="Picture 10" descr="رجب ذكرى وفاة أبي طالب (ع)؛ أبو طالب كفيل النبي (ص) وحامي الإسلام">
            <a:extLst>
              <a:ext uri="{FF2B5EF4-FFF2-40B4-BE49-F238E27FC236}">
                <a16:creationId xmlns:a16="http://schemas.microsoft.com/office/drawing/2014/main" xmlns="" id="{D93CF27F-57D0-473F-8853-2C492527C0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7" r="8726" b="48755"/>
          <a:stretch/>
        </p:blipFill>
        <p:spPr bwMode="auto">
          <a:xfrm>
            <a:off x="4148327" y="3677364"/>
            <a:ext cx="1280295" cy="57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مجموعة 48">
            <a:extLst>
              <a:ext uri="{FF2B5EF4-FFF2-40B4-BE49-F238E27FC236}">
                <a16:creationId xmlns:a16="http://schemas.microsoft.com/office/drawing/2014/main" xmlns="" id="{5369D214-44E3-4E4B-8EDF-4C3950CF35D5}"/>
              </a:ext>
            </a:extLst>
          </p:cNvPr>
          <p:cNvGrpSpPr/>
          <p:nvPr/>
        </p:nvGrpSpPr>
        <p:grpSpPr>
          <a:xfrm>
            <a:off x="4006717" y="3453883"/>
            <a:ext cx="1624311" cy="1497095"/>
            <a:chOff x="8958964" y="1818156"/>
            <a:chExt cx="2262077" cy="1502968"/>
          </a:xfrm>
          <a:solidFill>
            <a:srgbClr val="CC99FF"/>
          </a:solidFill>
        </p:grpSpPr>
        <p:sp>
          <p:nvSpPr>
            <p:cNvPr id="35" name="مستطيل مستدير الزوايا 49">
              <a:extLst>
                <a:ext uri="{FF2B5EF4-FFF2-40B4-BE49-F238E27FC236}">
                  <a16:creationId xmlns:a16="http://schemas.microsoft.com/office/drawing/2014/main" xmlns="" id="{FE2201D8-D827-4787-AFD8-FDEBF437E1C9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rgbClr val="FBCEFE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36" name="مربع نص 50">
              <a:extLst>
                <a:ext uri="{FF2B5EF4-FFF2-40B4-BE49-F238E27FC236}">
                  <a16:creationId xmlns:a16="http://schemas.microsoft.com/office/drawing/2014/main" xmlns="" id="{06E9A07E-A1BF-43DF-A00F-A21B7CCD0CD8}"/>
                </a:ext>
              </a:extLst>
            </p:cNvPr>
            <p:cNvSpPr txBox="1"/>
            <p:nvPr/>
          </p:nvSpPr>
          <p:spPr>
            <a:xfrm>
              <a:off x="8958964" y="233714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عمه ؟</a:t>
              </a:r>
            </a:p>
          </p:txBody>
        </p:sp>
      </p:grpSp>
      <p:pic>
        <p:nvPicPr>
          <p:cNvPr id="37" name="Picture 12" descr="عبد المطلب بن هاشم - ويكيبيديا">
            <a:extLst>
              <a:ext uri="{FF2B5EF4-FFF2-40B4-BE49-F238E27FC236}">
                <a16:creationId xmlns:a16="http://schemas.microsoft.com/office/drawing/2014/main" xmlns="" id="{9E813BA5-78FE-4300-971D-69EBD390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079" y="3417047"/>
            <a:ext cx="1096277" cy="1187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مجموعة 51">
            <a:extLst>
              <a:ext uri="{FF2B5EF4-FFF2-40B4-BE49-F238E27FC236}">
                <a16:creationId xmlns:a16="http://schemas.microsoft.com/office/drawing/2014/main" xmlns="" id="{018F1905-1D89-4974-B2FD-A7C578C24B0D}"/>
              </a:ext>
            </a:extLst>
          </p:cNvPr>
          <p:cNvGrpSpPr/>
          <p:nvPr/>
        </p:nvGrpSpPr>
        <p:grpSpPr>
          <a:xfrm>
            <a:off x="2346026" y="3440753"/>
            <a:ext cx="1624311" cy="1497095"/>
            <a:chOff x="8922346" y="1818156"/>
            <a:chExt cx="2262077" cy="1502968"/>
          </a:xfrm>
          <a:solidFill>
            <a:schemeClr val="bg1">
              <a:lumMod val="95000"/>
            </a:schemeClr>
          </a:solidFill>
        </p:grpSpPr>
        <p:sp>
          <p:nvSpPr>
            <p:cNvPr id="39" name="مستطيل مستدير الزوايا 52">
              <a:extLst>
                <a:ext uri="{FF2B5EF4-FFF2-40B4-BE49-F238E27FC236}">
                  <a16:creationId xmlns:a16="http://schemas.microsoft.com/office/drawing/2014/main" xmlns="" id="{EA36C13D-04FD-4BB4-A7D6-996248D0B67D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40" name="مربع نص 53">
              <a:extLst>
                <a:ext uri="{FF2B5EF4-FFF2-40B4-BE49-F238E27FC236}">
                  <a16:creationId xmlns:a16="http://schemas.microsoft.com/office/drawing/2014/main" xmlns="" id="{34B9F04F-74BB-4035-B888-B61140F1CC17}"/>
                </a:ext>
              </a:extLst>
            </p:cNvPr>
            <p:cNvSpPr txBox="1"/>
            <p:nvPr/>
          </p:nvSpPr>
          <p:spPr>
            <a:xfrm>
              <a:off x="8922346" y="2326596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من هو جدة؟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23210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9BE74E-1910-4171-93EA-40EE18D4C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52" b="97159" l="1600" r="94200">
                        <a14:foregroundMark x1="96800" y1="3977" x2="2600" y2="95739"/>
                        <a14:foregroundMark x1="2600" y1="95739" x2="1600" y2="97443"/>
                        <a14:foregroundMark x1="5200" y1="90625" x2="5200" y2="6534"/>
                        <a14:foregroundMark x1="5400" y1="2557" x2="35800" y2="5682"/>
                        <a14:foregroundMark x1="35800" y1="5682" x2="81600" y2="0"/>
                        <a14:foregroundMark x1="81600" y1="0" x2="91800" y2="1136"/>
                        <a14:foregroundMark x1="91800" y1="1136" x2="94200" y2="2557"/>
                        <a14:foregroundMark x1="93800" y1="97159" x2="7800" y2="96023"/>
                        <a14:foregroundMark x1="10400" y1="82386" x2="50800" y2="11364"/>
                        <a14:foregroundMark x1="50800" y1="11364" x2="59000" y2="2557"/>
                        <a14:foregroundMark x1="59000" y1="2557" x2="58200" y2="9375"/>
                        <a14:foregroundMark x1="81400" y1="92045" x2="64600" y2="92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2442" y="1397359"/>
            <a:ext cx="6039116" cy="406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2C4A0F83-41F6-4882-9C5A-059E1FB4D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54" t="3379" r="14922" b="90673"/>
          <a:stretch/>
        </p:blipFill>
        <p:spPr bwMode="auto">
          <a:xfrm>
            <a:off x="2171836" y="539288"/>
            <a:ext cx="5080493" cy="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3">
            <a:extLst>
              <a:ext uri="{FF2B5EF4-FFF2-40B4-BE49-F238E27FC236}">
                <a16:creationId xmlns:a16="http://schemas.microsoft.com/office/drawing/2014/main" xmlns="" id="{6629309A-9077-4EA3-97DD-09F2FC78D1A6}"/>
              </a:ext>
            </a:extLst>
          </p:cNvPr>
          <p:cNvSpPr/>
          <p:nvPr/>
        </p:nvSpPr>
        <p:spPr>
          <a:xfrm>
            <a:off x="4724743" y="2442329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6" name="Rounded Rectangle 43">
            <a:extLst>
              <a:ext uri="{FF2B5EF4-FFF2-40B4-BE49-F238E27FC236}">
                <a16:creationId xmlns:a16="http://schemas.microsoft.com/office/drawing/2014/main" xmlns="" id="{00A1805D-E570-4D32-AE11-B12BA19A66C8}"/>
              </a:ext>
            </a:extLst>
          </p:cNvPr>
          <p:cNvSpPr/>
          <p:nvPr/>
        </p:nvSpPr>
        <p:spPr>
          <a:xfrm>
            <a:off x="3127356" y="2442329"/>
            <a:ext cx="1519563" cy="147584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950" b="1" dirty="0">
              <a:solidFill>
                <a:schemeClr val="tx1"/>
              </a:solidFill>
            </a:endParaRPr>
          </a:p>
        </p:txBody>
      </p:sp>
      <p:sp>
        <p:nvSpPr>
          <p:cNvPr id="7" name="مربع نص 24">
            <a:extLst>
              <a:ext uri="{FF2B5EF4-FFF2-40B4-BE49-F238E27FC236}">
                <a16:creationId xmlns:a16="http://schemas.microsoft.com/office/drawing/2014/main" xmlns="" id="{B0FE9B56-4853-4860-8C98-F6D098A4791C}"/>
              </a:ext>
            </a:extLst>
          </p:cNvPr>
          <p:cNvSpPr txBox="1"/>
          <p:nvPr/>
        </p:nvSpPr>
        <p:spPr>
          <a:xfrm>
            <a:off x="4672595" y="3433422"/>
            <a:ext cx="1624311" cy="3000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1350" dirty="0">
                <a:latin typeface="Calibri" panose="020F0502020204030204" pitchFamily="34" charset="0"/>
                <a:cs typeface="Calibri" panose="020F0502020204030204" pitchFamily="34" charset="0"/>
              </a:rPr>
              <a:t>الاثنين</a:t>
            </a:r>
          </a:p>
        </p:txBody>
      </p:sp>
      <p:pic>
        <p:nvPicPr>
          <p:cNvPr id="8" name="Picture 2" descr="علامة النصر باليد">
            <a:extLst>
              <a:ext uri="{FF2B5EF4-FFF2-40B4-BE49-F238E27FC236}">
                <a16:creationId xmlns:a16="http://schemas.microsoft.com/office/drawing/2014/main" xmlns="" id="{72243562-63AC-4174-8347-B9DD5939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505" y="2524104"/>
            <a:ext cx="652744" cy="9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مجموعة 27">
            <a:extLst>
              <a:ext uri="{FF2B5EF4-FFF2-40B4-BE49-F238E27FC236}">
                <a16:creationId xmlns:a16="http://schemas.microsoft.com/office/drawing/2014/main" xmlns="" id="{D5D18D0A-1D65-4285-B3F7-676EB5B4E9F3}"/>
              </a:ext>
            </a:extLst>
          </p:cNvPr>
          <p:cNvGrpSpPr/>
          <p:nvPr/>
        </p:nvGrpSpPr>
        <p:grpSpPr>
          <a:xfrm>
            <a:off x="4728750" y="2456913"/>
            <a:ext cx="1624311" cy="1497095"/>
            <a:chOff x="11661708" y="1233158"/>
            <a:chExt cx="2262077" cy="1502968"/>
          </a:xfrm>
        </p:grpSpPr>
        <p:sp>
          <p:nvSpPr>
            <p:cNvPr id="10" name="مستطيل مستدير الزوايا 28">
              <a:extLst>
                <a:ext uri="{FF2B5EF4-FFF2-40B4-BE49-F238E27FC236}">
                  <a16:creationId xmlns:a16="http://schemas.microsoft.com/office/drawing/2014/main" xmlns="" id="{C5DC4CE1-098D-46B4-AF2A-B2E8A53607C9}"/>
                </a:ext>
              </a:extLst>
            </p:cNvPr>
            <p:cNvSpPr/>
            <p:nvPr/>
          </p:nvSpPr>
          <p:spPr>
            <a:xfrm>
              <a:off x="11698316" y="1233158"/>
              <a:ext cx="2166349" cy="150296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11" name="مربع نص 29">
              <a:extLst>
                <a:ext uri="{FF2B5EF4-FFF2-40B4-BE49-F238E27FC236}">
                  <a16:creationId xmlns:a16="http://schemas.microsoft.com/office/drawing/2014/main" xmlns="" id="{82A7266C-10BE-4090-9A6A-66B16CCE3B38}"/>
                </a:ext>
              </a:extLst>
            </p:cNvPr>
            <p:cNvSpPr txBox="1"/>
            <p:nvPr/>
          </p:nvSpPr>
          <p:spPr>
            <a:xfrm>
              <a:off x="11661708" y="1684050"/>
              <a:ext cx="2262077" cy="74156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في أي يوم ولد سيدنا محمد؟</a:t>
              </a:r>
            </a:p>
          </p:txBody>
        </p:sp>
      </p:grpSp>
      <p:pic>
        <p:nvPicPr>
          <p:cNvPr id="12" name="صورة 11">
            <a:extLst>
              <a:ext uri="{FF2B5EF4-FFF2-40B4-BE49-F238E27FC236}">
                <a16:creationId xmlns:a16="http://schemas.microsoft.com/office/drawing/2014/main" xmlns="" id="{8426E12E-1532-4535-B5EA-89BA3FD3438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84386" y="2691640"/>
            <a:ext cx="1448849" cy="1058082"/>
          </a:xfrm>
          <a:prstGeom prst="rect">
            <a:avLst/>
          </a:prstGeom>
        </p:spPr>
      </p:pic>
      <p:grpSp>
        <p:nvGrpSpPr>
          <p:cNvPr id="9" name="مجموعة 32">
            <a:extLst>
              <a:ext uri="{FF2B5EF4-FFF2-40B4-BE49-F238E27FC236}">
                <a16:creationId xmlns:a16="http://schemas.microsoft.com/office/drawing/2014/main" xmlns="" id="{3AEC553E-9823-45B0-9D68-5D3A17E4B93E}"/>
              </a:ext>
            </a:extLst>
          </p:cNvPr>
          <p:cNvGrpSpPr/>
          <p:nvPr/>
        </p:nvGrpSpPr>
        <p:grpSpPr>
          <a:xfrm>
            <a:off x="3073052" y="2441313"/>
            <a:ext cx="1624311" cy="1497095"/>
            <a:chOff x="8908269" y="1818156"/>
            <a:chExt cx="2262077" cy="1502968"/>
          </a:xfrm>
        </p:grpSpPr>
        <p:sp>
          <p:nvSpPr>
            <p:cNvPr id="14" name="مستطيل مستدير الزوايا 33">
              <a:extLst>
                <a:ext uri="{FF2B5EF4-FFF2-40B4-BE49-F238E27FC236}">
                  <a16:creationId xmlns:a16="http://schemas.microsoft.com/office/drawing/2014/main" xmlns="" id="{86622D2F-2139-4697-8018-9A44EA35E53F}"/>
                </a:ext>
              </a:extLst>
            </p:cNvPr>
            <p:cNvSpPr/>
            <p:nvPr/>
          </p:nvSpPr>
          <p:spPr>
            <a:xfrm>
              <a:off x="8962979" y="1818156"/>
              <a:ext cx="2166349" cy="150296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 sz="1350"/>
            </a:p>
          </p:txBody>
        </p:sp>
        <p:sp>
          <p:nvSpPr>
            <p:cNvPr id="15" name="مربع نص 34">
              <a:extLst>
                <a:ext uri="{FF2B5EF4-FFF2-40B4-BE49-F238E27FC236}">
                  <a16:creationId xmlns:a16="http://schemas.microsoft.com/office/drawing/2014/main" xmlns="" id="{09A6D550-5F56-4C6F-9244-E1E9CE99DFA2}"/>
                </a:ext>
              </a:extLst>
            </p:cNvPr>
            <p:cNvSpPr txBox="1"/>
            <p:nvPr/>
          </p:nvSpPr>
          <p:spPr>
            <a:xfrm>
              <a:off x="8908269" y="2317682"/>
              <a:ext cx="2262077" cy="41712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100" dirty="0">
                  <a:latin typeface="Calibri" panose="020F0502020204030204" pitchFamily="34" charset="0"/>
                  <a:cs typeface="Calibri" panose="020F0502020204030204" pitchFamily="34" charset="0"/>
                </a:rPr>
                <a:t>في أي شهر؟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27992439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1301.jpeg" descr="IMG_1301.jpeg"/>
          <p:cNvPicPr>
            <a:picLocks noChangeAspect="1"/>
          </p:cNvPicPr>
          <p:nvPr/>
        </p:nvPicPr>
        <p:blipFill>
          <a:blip r:embed="rId2"/>
          <a:srcRect l="183" b="880"/>
          <a:stretch>
            <a:fillRect/>
          </a:stretch>
        </p:blipFill>
        <p:spPr>
          <a:xfrm>
            <a:off x="1293276" y="622046"/>
            <a:ext cx="7850724" cy="5613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21250" y="0"/>
                </a:moveTo>
                <a:lnTo>
                  <a:pt x="17176" y="7"/>
                </a:lnTo>
                <a:lnTo>
                  <a:pt x="16922" y="210"/>
                </a:lnTo>
                <a:cubicBezTo>
                  <a:pt x="16633" y="442"/>
                  <a:pt x="16634" y="452"/>
                  <a:pt x="17011" y="672"/>
                </a:cubicBezTo>
                <a:cubicBezTo>
                  <a:pt x="17220" y="795"/>
                  <a:pt x="17231" y="814"/>
                  <a:pt x="17188" y="988"/>
                </a:cubicBezTo>
                <a:cubicBezTo>
                  <a:pt x="17163" y="1089"/>
                  <a:pt x="17127" y="1200"/>
                  <a:pt x="17109" y="1234"/>
                </a:cubicBezTo>
                <a:cubicBezTo>
                  <a:pt x="17023" y="1396"/>
                  <a:pt x="17494" y="1381"/>
                  <a:pt x="17836" y="1211"/>
                </a:cubicBezTo>
                <a:cubicBezTo>
                  <a:pt x="17905" y="1176"/>
                  <a:pt x="17954" y="1230"/>
                  <a:pt x="18052" y="1456"/>
                </a:cubicBezTo>
                <a:lnTo>
                  <a:pt x="18178" y="1747"/>
                </a:lnTo>
                <a:lnTo>
                  <a:pt x="18321" y="1549"/>
                </a:lnTo>
                <a:cubicBezTo>
                  <a:pt x="18399" y="1441"/>
                  <a:pt x="18478" y="1243"/>
                  <a:pt x="18497" y="1108"/>
                </a:cubicBezTo>
                <a:cubicBezTo>
                  <a:pt x="18515" y="974"/>
                  <a:pt x="18551" y="849"/>
                  <a:pt x="18576" y="831"/>
                </a:cubicBezTo>
                <a:cubicBezTo>
                  <a:pt x="18602" y="812"/>
                  <a:pt x="18764" y="924"/>
                  <a:pt x="18936" y="1078"/>
                </a:cubicBezTo>
                <a:cubicBezTo>
                  <a:pt x="19573" y="1648"/>
                  <a:pt x="19703" y="2025"/>
                  <a:pt x="19327" y="2208"/>
                </a:cubicBezTo>
                <a:cubicBezTo>
                  <a:pt x="19170" y="2284"/>
                  <a:pt x="19095" y="2290"/>
                  <a:pt x="18965" y="2236"/>
                </a:cubicBezTo>
                <a:cubicBezTo>
                  <a:pt x="18875" y="2198"/>
                  <a:pt x="18693" y="2167"/>
                  <a:pt x="18560" y="2167"/>
                </a:cubicBezTo>
                <a:cubicBezTo>
                  <a:pt x="18392" y="2167"/>
                  <a:pt x="18217" y="2105"/>
                  <a:pt x="17985" y="1966"/>
                </a:cubicBezTo>
                <a:cubicBezTo>
                  <a:pt x="17678" y="1782"/>
                  <a:pt x="17615" y="1768"/>
                  <a:pt x="17167" y="1773"/>
                </a:cubicBezTo>
                <a:cubicBezTo>
                  <a:pt x="16592" y="1780"/>
                  <a:pt x="16176" y="1924"/>
                  <a:pt x="15674" y="2293"/>
                </a:cubicBezTo>
                <a:cubicBezTo>
                  <a:pt x="15491" y="2428"/>
                  <a:pt x="15259" y="2570"/>
                  <a:pt x="15160" y="2609"/>
                </a:cubicBezTo>
                <a:cubicBezTo>
                  <a:pt x="15061" y="2648"/>
                  <a:pt x="14801" y="2820"/>
                  <a:pt x="14582" y="2992"/>
                </a:cubicBezTo>
                <a:cubicBezTo>
                  <a:pt x="14120" y="3355"/>
                  <a:pt x="13839" y="3484"/>
                  <a:pt x="13636" y="3427"/>
                </a:cubicBezTo>
                <a:cubicBezTo>
                  <a:pt x="13390" y="3358"/>
                  <a:pt x="12769" y="2971"/>
                  <a:pt x="12802" y="2907"/>
                </a:cubicBezTo>
                <a:cubicBezTo>
                  <a:pt x="12820" y="2874"/>
                  <a:pt x="12895" y="2848"/>
                  <a:pt x="12970" y="2848"/>
                </a:cubicBezTo>
                <a:cubicBezTo>
                  <a:pt x="13100" y="2848"/>
                  <a:pt x="13566" y="2551"/>
                  <a:pt x="13570" y="2466"/>
                </a:cubicBezTo>
                <a:cubicBezTo>
                  <a:pt x="13571" y="2443"/>
                  <a:pt x="13463" y="2364"/>
                  <a:pt x="13330" y="2289"/>
                </a:cubicBezTo>
                <a:cubicBezTo>
                  <a:pt x="13003" y="2105"/>
                  <a:pt x="12802" y="2154"/>
                  <a:pt x="12561" y="2480"/>
                </a:cubicBezTo>
                <a:lnTo>
                  <a:pt x="12374" y="2732"/>
                </a:lnTo>
                <a:lnTo>
                  <a:pt x="12122" y="2607"/>
                </a:lnTo>
                <a:cubicBezTo>
                  <a:pt x="11983" y="2537"/>
                  <a:pt x="11870" y="2452"/>
                  <a:pt x="11870" y="2417"/>
                </a:cubicBezTo>
                <a:cubicBezTo>
                  <a:pt x="11870" y="2383"/>
                  <a:pt x="11952" y="2315"/>
                  <a:pt x="12052" y="2266"/>
                </a:cubicBezTo>
                <a:cubicBezTo>
                  <a:pt x="12152" y="2217"/>
                  <a:pt x="12259" y="2121"/>
                  <a:pt x="12291" y="2053"/>
                </a:cubicBezTo>
                <a:cubicBezTo>
                  <a:pt x="12373" y="1874"/>
                  <a:pt x="12366" y="1238"/>
                  <a:pt x="12282" y="1238"/>
                </a:cubicBezTo>
                <a:cubicBezTo>
                  <a:pt x="12151" y="1239"/>
                  <a:pt x="11874" y="1484"/>
                  <a:pt x="11790" y="1674"/>
                </a:cubicBezTo>
                <a:lnTo>
                  <a:pt x="11703" y="1868"/>
                </a:lnTo>
                <a:lnTo>
                  <a:pt x="11530" y="1635"/>
                </a:lnTo>
                <a:cubicBezTo>
                  <a:pt x="11372" y="1422"/>
                  <a:pt x="11330" y="1401"/>
                  <a:pt x="11029" y="1375"/>
                </a:cubicBezTo>
                <a:lnTo>
                  <a:pt x="10700" y="1347"/>
                </a:lnTo>
                <a:lnTo>
                  <a:pt x="10837" y="1710"/>
                </a:lnTo>
                <a:cubicBezTo>
                  <a:pt x="10913" y="1910"/>
                  <a:pt x="11039" y="2134"/>
                  <a:pt x="11117" y="2208"/>
                </a:cubicBezTo>
                <a:cubicBezTo>
                  <a:pt x="11298" y="2380"/>
                  <a:pt x="11258" y="2400"/>
                  <a:pt x="10566" y="2474"/>
                </a:cubicBezTo>
                <a:cubicBezTo>
                  <a:pt x="10274" y="2506"/>
                  <a:pt x="9964" y="2548"/>
                  <a:pt x="9876" y="2569"/>
                </a:cubicBezTo>
                <a:cubicBezTo>
                  <a:pt x="9740" y="2600"/>
                  <a:pt x="9664" y="2555"/>
                  <a:pt x="9345" y="2255"/>
                </a:cubicBezTo>
                <a:cubicBezTo>
                  <a:pt x="9140" y="2063"/>
                  <a:pt x="8882" y="1853"/>
                  <a:pt x="8771" y="1787"/>
                </a:cubicBezTo>
                <a:cubicBezTo>
                  <a:pt x="8525" y="1640"/>
                  <a:pt x="8558" y="1548"/>
                  <a:pt x="8859" y="1548"/>
                </a:cubicBezTo>
                <a:cubicBezTo>
                  <a:pt x="9123" y="1548"/>
                  <a:pt x="9205" y="1485"/>
                  <a:pt x="9390" y="1136"/>
                </a:cubicBezTo>
                <a:cubicBezTo>
                  <a:pt x="9543" y="846"/>
                  <a:pt x="9517" y="805"/>
                  <a:pt x="9176" y="805"/>
                </a:cubicBezTo>
                <a:cubicBezTo>
                  <a:pt x="8830" y="805"/>
                  <a:pt x="8607" y="1052"/>
                  <a:pt x="8563" y="1486"/>
                </a:cubicBezTo>
                <a:cubicBezTo>
                  <a:pt x="8552" y="1593"/>
                  <a:pt x="8515" y="1641"/>
                  <a:pt x="8442" y="1641"/>
                </a:cubicBezTo>
                <a:cubicBezTo>
                  <a:pt x="8302" y="1641"/>
                  <a:pt x="8278" y="1467"/>
                  <a:pt x="8383" y="1210"/>
                </a:cubicBezTo>
                <a:cubicBezTo>
                  <a:pt x="8429" y="1096"/>
                  <a:pt x="8468" y="976"/>
                  <a:pt x="8468" y="943"/>
                </a:cubicBezTo>
                <a:cubicBezTo>
                  <a:pt x="8468" y="841"/>
                  <a:pt x="8243" y="248"/>
                  <a:pt x="8204" y="248"/>
                </a:cubicBezTo>
                <a:cubicBezTo>
                  <a:pt x="8081" y="248"/>
                  <a:pt x="7877" y="664"/>
                  <a:pt x="7856" y="960"/>
                </a:cubicBezTo>
                <a:cubicBezTo>
                  <a:pt x="7848" y="1070"/>
                  <a:pt x="7815" y="1081"/>
                  <a:pt x="7552" y="1063"/>
                </a:cubicBezTo>
                <a:cubicBezTo>
                  <a:pt x="7350" y="1048"/>
                  <a:pt x="7202" y="1075"/>
                  <a:pt x="7084" y="1146"/>
                </a:cubicBezTo>
                <a:lnTo>
                  <a:pt x="6911" y="1250"/>
                </a:lnTo>
                <a:lnTo>
                  <a:pt x="7128" y="1502"/>
                </a:lnTo>
                <a:cubicBezTo>
                  <a:pt x="7288" y="1689"/>
                  <a:pt x="7402" y="1764"/>
                  <a:pt x="7562" y="1790"/>
                </a:cubicBezTo>
                <a:cubicBezTo>
                  <a:pt x="7682" y="1810"/>
                  <a:pt x="7785" y="1854"/>
                  <a:pt x="7791" y="1888"/>
                </a:cubicBezTo>
                <a:cubicBezTo>
                  <a:pt x="7820" y="2047"/>
                  <a:pt x="6893" y="1948"/>
                  <a:pt x="6684" y="1770"/>
                </a:cubicBezTo>
                <a:cubicBezTo>
                  <a:pt x="6610" y="1707"/>
                  <a:pt x="6610" y="1677"/>
                  <a:pt x="6687" y="1463"/>
                </a:cubicBezTo>
                <a:cubicBezTo>
                  <a:pt x="6793" y="1168"/>
                  <a:pt x="6753" y="934"/>
                  <a:pt x="6564" y="728"/>
                </a:cubicBezTo>
                <a:cubicBezTo>
                  <a:pt x="6362" y="508"/>
                  <a:pt x="6090" y="355"/>
                  <a:pt x="6046" y="437"/>
                </a:cubicBezTo>
                <a:cubicBezTo>
                  <a:pt x="6026" y="476"/>
                  <a:pt x="5934" y="399"/>
                  <a:pt x="5826" y="252"/>
                </a:cubicBezTo>
                <a:lnTo>
                  <a:pt x="5660" y="26"/>
                </a:lnTo>
                <a:lnTo>
                  <a:pt x="5496" y="26"/>
                </a:lnTo>
                <a:lnTo>
                  <a:pt x="5410" y="248"/>
                </a:lnTo>
                <a:cubicBezTo>
                  <a:pt x="5357" y="384"/>
                  <a:pt x="5317" y="578"/>
                  <a:pt x="5319" y="680"/>
                </a:cubicBezTo>
                <a:cubicBezTo>
                  <a:pt x="5324" y="887"/>
                  <a:pt x="5253" y="976"/>
                  <a:pt x="5188" y="846"/>
                </a:cubicBezTo>
                <a:cubicBezTo>
                  <a:pt x="5075" y="624"/>
                  <a:pt x="4698" y="556"/>
                  <a:pt x="4319" y="689"/>
                </a:cubicBezTo>
                <a:lnTo>
                  <a:pt x="4119" y="759"/>
                </a:lnTo>
                <a:lnTo>
                  <a:pt x="4218" y="953"/>
                </a:lnTo>
                <a:cubicBezTo>
                  <a:pt x="4370" y="1252"/>
                  <a:pt x="4521" y="1418"/>
                  <a:pt x="4680" y="1459"/>
                </a:cubicBezTo>
                <a:cubicBezTo>
                  <a:pt x="4966" y="1532"/>
                  <a:pt x="4968" y="1534"/>
                  <a:pt x="4882" y="1688"/>
                </a:cubicBezTo>
                <a:cubicBezTo>
                  <a:pt x="4810" y="1815"/>
                  <a:pt x="4772" y="1826"/>
                  <a:pt x="4521" y="1797"/>
                </a:cubicBezTo>
                <a:cubicBezTo>
                  <a:pt x="4248" y="1765"/>
                  <a:pt x="4240" y="1759"/>
                  <a:pt x="4223" y="1558"/>
                </a:cubicBezTo>
                <a:cubicBezTo>
                  <a:pt x="4206" y="1344"/>
                  <a:pt x="4163" y="1331"/>
                  <a:pt x="3877" y="1460"/>
                </a:cubicBezTo>
                <a:cubicBezTo>
                  <a:pt x="3817" y="1486"/>
                  <a:pt x="3764" y="1412"/>
                  <a:pt x="3680" y="1186"/>
                </a:cubicBezTo>
                <a:cubicBezTo>
                  <a:pt x="3617" y="1015"/>
                  <a:pt x="3521" y="828"/>
                  <a:pt x="3466" y="770"/>
                </a:cubicBezTo>
                <a:cubicBezTo>
                  <a:pt x="3370" y="669"/>
                  <a:pt x="3360" y="672"/>
                  <a:pt x="3260" y="812"/>
                </a:cubicBezTo>
                <a:cubicBezTo>
                  <a:pt x="3139" y="980"/>
                  <a:pt x="3144" y="986"/>
                  <a:pt x="3129" y="635"/>
                </a:cubicBezTo>
                <a:cubicBezTo>
                  <a:pt x="3123" y="483"/>
                  <a:pt x="3072" y="300"/>
                  <a:pt x="3009" y="202"/>
                </a:cubicBezTo>
                <a:lnTo>
                  <a:pt x="2900" y="31"/>
                </a:lnTo>
                <a:lnTo>
                  <a:pt x="2875" y="31"/>
                </a:lnTo>
                <a:lnTo>
                  <a:pt x="2708" y="31"/>
                </a:lnTo>
                <a:lnTo>
                  <a:pt x="2644" y="248"/>
                </a:lnTo>
                <a:cubicBezTo>
                  <a:pt x="2579" y="467"/>
                  <a:pt x="2545" y="483"/>
                  <a:pt x="2290" y="404"/>
                </a:cubicBezTo>
                <a:cubicBezTo>
                  <a:pt x="2260" y="395"/>
                  <a:pt x="2238" y="389"/>
                  <a:pt x="2218" y="387"/>
                </a:cubicBezTo>
                <a:cubicBezTo>
                  <a:pt x="2195" y="391"/>
                  <a:pt x="2174" y="395"/>
                  <a:pt x="2163" y="406"/>
                </a:cubicBezTo>
                <a:cubicBezTo>
                  <a:pt x="2162" y="407"/>
                  <a:pt x="2161" y="409"/>
                  <a:pt x="2160" y="410"/>
                </a:cubicBezTo>
                <a:cubicBezTo>
                  <a:pt x="2154" y="419"/>
                  <a:pt x="2150" y="431"/>
                  <a:pt x="2146" y="447"/>
                </a:cubicBezTo>
                <a:cubicBezTo>
                  <a:pt x="2144" y="457"/>
                  <a:pt x="2141" y="467"/>
                  <a:pt x="2141" y="481"/>
                </a:cubicBezTo>
                <a:cubicBezTo>
                  <a:pt x="2141" y="482"/>
                  <a:pt x="2141" y="482"/>
                  <a:pt x="2141" y="482"/>
                </a:cubicBezTo>
                <a:cubicBezTo>
                  <a:pt x="2141" y="482"/>
                  <a:pt x="2141" y="483"/>
                  <a:pt x="2141" y="483"/>
                </a:cubicBezTo>
                <a:cubicBezTo>
                  <a:pt x="2141" y="504"/>
                  <a:pt x="2138" y="523"/>
                  <a:pt x="2134" y="542"/>
                </a:cubicBezTo>
                <a:cubicBezTo>
                  <a:pt x="2133" y="552"/>
                  <a:pt x="2131" y="556"/>
                  <a:pt x="2131" y="567"/>
                </a:cubicBezTo>
                <a:cubicBezTo>
                  <a:pt x="2117" y="736"/>
                  <a:pt x="2092" y="773"/>
                  <a:pt x="1994" y="769"/>
                </a:cubicBezTo>
                <a:cubicBezTo>
                  <a:pt x="1911" y="765"/>
                  <a:pt x="1874" y="800"/>
                  <a:pt x="1874" y="881"/>
                </a:cubicBezTo>
                <a:cubicBezTo>
                  <a:pt x="1874" y="1090"/>
                  <a:pt x="1771" y="1238"/>
                  <a:pt x="1620" y="1242"/>
                </a:cubicBezTo>
                <a:cubicBezTo>
                  <a:pt x="1471" y="1247"/>
                  <a:pt x="1233" y="1340"/>
                  <a:pt x="1057" y="1461"/>
                </a:cubicBezTo>
                <a:cubicBezTo>
                  <a:pt x="960" y="1528"/>
                  <a:pt x="961" y="1538"/>
                  <a:pt x="1083" y="1731"/>
                </a:cubicBezTo>
                <a:cubicBezTo>
                  <a:pt x="1295" y="2067"/>
                  <a:pt x="1700" y="2219"/>
                  <a:pt x="1867" y="2027"/>
                </a:cubicBezTo>
                <a:cubicBezTo>
                  <a:pt x="1921" y="1965"/>
                  <a:pt x="1948" y="1971"/>
                  <a:pt x="2003" y="2058"/>
                </a:cubicBezTo>
                <a:cubicBezTo>
                  <a:pt x="2093" y="2200"/>
                  <a:pt x="2201" y="2195"/>
                  <a:pt x="2368" y="2043"/>
                </a:cubicBezTo>
                <a:cubicBezTo>
                  <a:pt x="2437" y="1980"/>
                  <a:pt x="2488" y="1942"/>
                  <a:pt x="2542" y="1932"/>
                </a:cubicBezTo>
                <a:lnTo>
                  <a:pt x="2561" y="1914"/>
                </a:lnTo>
                <a:lnTo>
                  <a:pt x="2589" y="1930"/>
                </a:lnTo>
                <a:cubicBezTo>
                  <a:pt x="2664" y="1938"/>
                  <a:pt x="2753" y="1996"/>
                  <a:pt x="2903" y="2112"/>
                </a:cubicBezTo>
                <a:cubicBezTo>
                  <a:pt x="3162" y="2311"/>
                  <a:pt x="3499" y="2805"/>
                  <a:pt x="3445" y="2906"/>
                </a:cubicBezTo>
                <a:cubicBezTo>
                  <a:pt x="3427" y="2940"/>
                  <a:pt x="3338" y="2927"/>
                  <a:pt x="3231" y="2875"/>
                </a:cubicBezTo>
                <a:cubicBezTo>
                  <a:pt x="3130" y="2826"/>
                  <a:pt x="3025" y="2785"/>
                  <a:pt x="2998" y="2785"/>
                </a:cubicBezTo>
                <a:cubicBezTo>
                  <a:pt x="2927" y="2785"/>
                  <a:pt x="3033" y="3288"/>
                  <a:pt x="3130" y="3413"/>
                </a:cubicBezTo>
                <a:cubicBezTo>
                  <a:pt x="3194" y="3494"/>
                  <a:pt x="3176" y="3566"/>
                  <a:pt x="3113" y="3581"/>
                </a:cubicBezTo>
                <a:cubicBezTo>
                  <a:pt x="3068" y="3642"/>
                  <a:pt x="2848" y="3663"/>
                  <a:pt x="2774" y="3613"/>
                </a:cubicBezTo>
                <a:cubicBezTo>
                  <a:pt x="2732" y="3627"/>
                  <a:pt x="2687" y="3644"/>
                  <a:pt x="2643" y="3664"/>
                </a:cubicBezTo>
                <a:cubicBezTo>
                  <a:pt x="2432" y="3758"/>
                  <a:pt x="2331" y="3776"/>
                  <a:pt x="2291" y="3729"/>
                </a:cubicBezTo>
                <a:cubicBezTo>
                  <a:pt x="2250" y="3681"/>
                  <a:pt x="2296" y="3625"/>
                  <a:pt x="2452" y="3533"/>
                </a:cubicBezTo>
                <a:cubicBezTo>
                  <a:pt x="2583" y="3455"/>
                  <a:pt x="2681" y="3348"/>
                  <a:pt x="2698" y="3265"/>
                </a:cubicBezTo>
                <a:cubicBezTo>
                  <a:pt x="2712" y="3188"/>
                  <a:pt x="2745" y="3011"/>
                  <a:pt x="2770" y="2871"/>
                </a:cubicBezTo>
                <a:lnTo>
                  <a:pt x="2812" y="2639"/>
                </a:lnTo>
                <a:cubicBezTo>
                  <a:pt x="2807" y="2633"/>
                  <a:pt x="2802" y="2627"/>
                  <a:pt x="2796" y="2623"/>
                </a:cubicBezTo>
                <a:lnTo>
                  <a:pt x="2652" y="2666"/>
                </a:lnTo>
                <a:cubicBezTo>
                  <a:pt x="2561" y="2693"/>
                  <a:pt x="2436" y="2734"/>
                  <a:pt x="2375" y="2755"/>
                </a:cubicBezTo>
                <a:cubicBezTo>
                  <a:pt x="2351" y="2764"/>
                  <a:pt x="2331" y="2766"/>
                  <a:pt x="2312" y="2764"/>
                </a:cubicBezTo>
                <a:lnTo>
                  <a:pt x="2305" y="2767"/>
                </a:lnTo>
                <a:lnTo>
                  <a:pt x="2300" y="2760"/>
                </a:lnTo>
                <a:cubicBezTo>
                  <a:pt x="2257" y="2751"/>
                  <a:pt x="2219" y="2714"/>
                  <a:pt x="2175" y="2637"/>
                </a:cubicBezTo>
                <a:cubicBezTo>
                  <a:pt x="2126" y="2550"/>
                  <a:pt x="2016" y="2437"/>
                  <a:pt x="1931" y="2385"/>
                </a:cubicBezTo>
                <a:lnTo>
                  <a:pt x="1828" y="2323"/>
                </a:lnTo>
                <a:cubicBezTo>
                  <a:pt x="1804" y="2332"/>
                  <a:pt x="1784" y="2358"/>
                  <a:pt x="1765" y="2407"/>
                </a:cubicBezTo>
                <a:lnTo>
                  <a:pt x="1758" y="2492"/>
                </a:lnTo>
                <a:cubicBezTo>
                  <a:pt x="1744" y="2655"/>
                  <a:pt x="1732" y="2684"/>
                  <a:pt x="1590" y="2679"/>
                </a:cubicBezTo>
                <a:cubicBezTo>
                  <a:pt x="1580" y="2679"/>
                  <a:pt x="1563" y="2678"/>
                  <a:pt x="1550" y="2677"/>
                </a:cubicBezTo>
                <a:cubicBezTo>
                  <a:pt x="1528" y="2676"/>
                  <a:pt x="1513" y="2676"/>
                  <a:pt x="1485" y="2674"/>
                </a:cubicBezTo>
                <a:cubicBezTo>
                  <a:pt x="1244" y="2656"/>
                  <a:pt x="1233" y="2662"/>
                  <a:pt x="1286" y="2778"/>
                </a:cubicBezTo>
                <a:cubicBezTo>
                  <a:pt x="1317" y="2846"/>
                  <a:pt x="1343" y="2953"/>
                  <a:pt x="1343" y="3016"/>
                </a:cubicBezTo>
                <a:cubicBezTo>
                  <a:pt x="1343" y="3079"/>
                  <a:pt x="1389" y="3236"/>
                  <a:pt x="1445" y="3365"/>
                </a:cubicBezTo>
                <a:cubicBezTo>
                  <a:pt x="1472" y="3426"/>
                  <a:pt x="1488" y="3468"/>
                  <a:pt x="1499" y="3503"/>
                </a:cubicBezTo>
                <a:cubicBezTo>
                  <a:pt x="1525" y="3550"/>
                  <a:pt x="1535" y="3593"/>
                  <a:pt x="1520" y="3611"/>
                </a:cubicBezTo>
                <a:cubicBezTo>
                  <a:pt x="1456" y="3686"/>
                  <a:pt x="1375" y="3653"/>
                  <a:pt x="1304" y="3539"/>
                </a:cubicBezTo>
                <a:cubicBezTo>
                  <a:pt x="1266" y="3502"/>
                  <a:pt x="1227" y="3460"/>
                  <a:pt x="1183" y="3405"/>
                </a:cubicBezTo>
                <a:cubicBezTo>
                  <a:pt x="979" y="3147"/>
                  <a:pt x="969" y="3142"/>
                  <a:pt x="688" y="3169"/>
                </a:cubicBezTo>
                <a:cubicBezTo>
                  <a:pt x="504" y="3187"/>
                  <a:pt x="348" y="3244"/>
                  <a:pt x="257" y="3328"/>
                </a:cubicBezTo>
                <a:lnTo>
                  <a:pt x="136" y="3439"/>
                </a:lnTo>
                <a:cubicBezTo>
                  <a:pt x="132" y="3449"/>
                  <a:pt x="127" y="3459"/>
                  <a:pt x="129" y="3468"/>
                </a:cubicBezTo>
                <a:lnTo>
                  <a:pt x="229" y="3530"/>
                </a:lnTo>
                <a:cubicBezTo>
                  <a:pt x="343" y="3601"/>
                  <a:pt x="342" y="3605"/>
                  <a:pt x="153" y="3831"/>
                </a:cubicBezTo>
                <a:lnTo>
                  <a:pt x="0" y="4013"/>
                </a:lnTo>
                <a:lnTo>
                  <a:pt x="187" y="4089"/>
                </a:lnTo>
                <a:cubicBezTo>
                  <a:pt x="362" y="4161"/>
                  <a:pt x="409" y="4209"/>
                  <a:pt x="396" y="4304"/>
                </a:cubicBezTo>
                <a:cubicBezTo>
                  <a:pt x="317" y="4908"/>
                  <a:pt x="318" y="5034"/>
                  <a:pt x="402" y="4997"/>
                </a:cubicBezTo>
                <a:cubicBezTo>
                  <a:pt x="448" y="4976"/>
                  <a:pt x="587" y="4927"/>
                  <a:pt x="710" y="4889"/>
                </a:cubicBezTo>
                <a:cubicBezTo>
                  <a:pt x="833" y="4850"/>
                  <a:pt x="987" y="4778"/>
                  <a:pt x="1051" y="4729"/>
                </a:cubicBezTo>
                <a:cubicBezTo>
                  <a:pt x="1083" y="4706"/>
                  <a:pt x="1108" y="4692"/>
                  <a:pt x="1132" y="4685"/>
                </a:cubicBezTo>
                <a:cubicBezTo>
                  <a:pt x="1155" y="4669"/>
                  <a:pt x="1175" y="4668"/>
                  <a:pt x="1193" y="4696"/>
                </a:cubicBezTo>
                <a:cubicBezTo>
                  <a:pt x="1245" y="4734"/>
                  <a:pt x="1286" y="4852"/>
                  <a:pt x="1341" y="5091"/>
                </a:cubicBezTo>
                <a:cubicBezTo>
                  <a:pt x="1379" y="5253"/>
                  <a:pt x="1426" y="5386"/>
                  <a:pt x="1446" y="5386"/>
                </a:cubicBezTo>
                <a:cubicBezTo>
                  <a:pt x="1499" y="5386"/>
                  <a:pt x="1745" y="5068"/>
                  <a:pt x="1815" y="4910"/>
                </a:cubicBezTo>
                <a:cubicBezTo>
                  <a:pt x="1904" y="4708"/>
                  <a:pt x="1886" y="4450"/>
                  <a:pt x="1768" y="4225"/>
                </a:cubicBezTo>
                <a:cubicBezTo>
                  <a:pt x="1710" y="4114"/>
                  <a:pt x="1669" y="4022"/>
                  <a:pt x="1676" y="4020"/>
                </a:cubicBezTo>
                <a:cubicBezTo>
                  <a:pt x="1683" y="4017"/>
                  <a:pt x="1897" y="4002"/>
                  <a:pt x="2151" y="3987"/>
                </a:cubicBezTo>
                <a:lnTo>
                  <a:pt x="2613" y="3959"/>
                </a:lnTo>
                <a:lnTo>
                  <a:pt x="2723" y="4248"/>
                </a:lnTo>
                <a:cubicBezTo>
                  <a:pt x="2850" y="4584"/>
                  <a:pt x="2962" y="4700"/>
                  <a:pt x="3160" y="4703"/>
                </a:cubicBezTo>
                <a:cubicBezTo>
                  <a:pt x="3268" y="4704"/>
                  <a:pt x="3307" y="4671"/>
                  <a:pt x="3320" y="4565"/>
                </a:cubicBezTo>
                <a:cubicBezTo>
                  <a:pt x="3334" y="4453"/>
                  <a:pt x="3366" y="4430"/>
                  <a:pt x="3487" y="4445"/>
                </a:cubicBezTo>
                <a:cubicBezTo>
                  <a:pt x="3690" y="4470"/>
                  <a:pt x="3789" y="4361"/>
                  <a:pt x="3789" y="4113"/>
                </a:cubicBezTo>
                <a:cubicBezTo>
                  <a:pt x="3789" y="3845"/>
                  <a:pt x="3860" y="3803"/>
                  <a:pt x="4069" y="3945"/>
                </a:cubicBezTo>
                <a:cubicBezTo>
                  <a:pt x="4319" y="4115"/>
                  <a:pt x="4307" y="4223"/>
                  <a:pt x="4006" y="4490"/>
                </a:cubicBezTo>
                <a:cubicBezTo>
                  <a:pt x="3860" y="4620"/>
                  <a:pt x="3752" y="4748"/>
                  <a:pt x="3767" y="4774"/>
                </a:cubicBezTo>
                <a:cubicBezTo>
                  <a:pt x="3811" y="4858"/>
                  <a:pt x="3531" y="5031"/>
                  <a:pt x="3430" y="4984"/>
                </a:cubicBezTo>
                <a:cubicBezTo>
                  <a:pt x="3378" y="4959"/>
                  <a:pt x="3198" y="4926"/>
                  <a:pt x="3029" y="4911"/>
                </a:cubicBezTo>
                <a:cubicBezTo>
                  <a:pt x="2739" y="4885"/>
                  <a:pt x="2716" y="4894"/>
                  <a:pt x="2585" y="5075"/>
                </a:cubicBezTo>
                <a:cubicBezTo>
                  <a:pt x="2509" y="5180"/>
                  <a:pt x="2378" y="5308"/>
                  <a:pt x="2293" y="5359"/>
                </a:cubicBezTo>
                <a:cubicBezTo>
                  <a:pt x="2100" y="5475"/>
                  <a:pt x="2097" y="5572"/>
                  <a:pt x="2286" y="5571"/>
                </a:cubicBezTo>
                <a:cubicBezTo>
                  <a:pt x="2374" y="5571"/>
                  <a:pt x="2529" y="5481"/>
                  <a:pt x="2672" y="5348"/>
                </a:cubicBezTo>
                <a:lnTo>
                  <a:pt x="2911" y="5124"/>
                </a:lnTo>
                <a:lnTo>
                  <a:pt x="3336" y="5165"/>
                </a:lnTo>
                <a:cubicBezTo>
                  <a:pt x="3570" y="5187"/>
                  <a:pt x="3779" y="5226"/>
                  <a:pt x="3801" y="5251"/>
                </a:cubicBezTo>
                <a:cubicBezTo>
                  <a:pt x="3881" y="5344"/>
                  <a:pt x="3852" y="6765"/>
                  <a:pt x="3767" y="6924"/>
                </a:cubicBezTo>
                <a:cubicBezTo>
                  <a:pt x="3742" y="6971"/>
                  <a:pt x="3714" y="7132"/>
                  <a:pt x="3704" y="7284"/>
                </a:cubicBezTo>
                <a:cubicBezTo>
                  <a:pt x="3681" y="7624"/>
                  <a:pt x="3654" y="7676"/>
                  <a:pt x="3505" y="7676"/>
                </a:cubicBezTo>
                <a:cubicBezTo>
                  <a:pt x="3335" y="7676"/>
                  <a:pt x="3168" y="7833"/>
                  <a:pt x="3128" y="8031"/>
                </a:cubicBezTo>
                <a:cubicBezTo>
                  <a:pt x="3108" y="8126"/>
                  <a:pt x="3080" y="8251"/>
                  <a:pt x="3065" y="8311"/>
                </a:cubicBezTo>
                <a:cubicBezTo>
                  <a:pt x="3044" y="8392"/>
                  <a:pt x="3068" y="8419"/>
                  <a:pt x="3160" y="8419"/>
                </a:cubicBezTo>
                <a:cubicBezTo>
                  <a:pt x="3366" y="8418"/>
                  <a:pt x="3628" y="8192"/>
                  <a:pt x="3664" y="7984"/>
                </a:cubicBezTo>
                <a:cubicBezTo>
                  <a:pt x="3712" y="7702"/>
                  <a:pt x="3764" y="7710"/>
                  <a:pt x="3920" y="8021"/>
                </a:cubicBezTo>
                <a:cubicBezTo>
                  <a:pt x="4034" y="8247"/>
                  <a:pt x="4077" y="8289"/>
                  <a:pt x="4136" y="8232"/>
                </a:cubicBezTo>
                <a:cubicBezTo>
                  <a:pt x="4221" y="8149"/>
                  <a:pt x="4320" y="8201"/>
                  <a:pt x="4320" y="8329"/>
                </a:cubicBezTo>
                <a:cubicBezTo>
                  <a:pt x="4320" y="8439"/>
                  <a:pt x="4293" y="8443"/>
                  <a:pt x="4638" y="8296"/>
                </a:cubicBezTo>
                <a:cubicBezTo>
                  <a:pt x="4708" y="8266"/>
                  <a:pt x="4774" y="8244"/>
                  <a:pt x="4830" y="8230"/>
                </a:cubicBezTo>
                <a:cubicBezTo>
                  <a:pt x="4875" y="8189"/>
                  <a:pt x="4904" y="8188"/>
                  <a:pt x="4919" y="8214"/>
                </a:cubicBezTo>
                <a:cubicBezTo>
                  <a:pt x="4944" y="8213"/>
                  <a:pt x="4963" y="8214"/>
                  <a:pt x="4970" y="8222"/>
                </a:cubicBezTo>
                <a:cubicBezTo>
                  <a:pt x="5032" y="8294"/>
                  <a:pt x="4823" y="8758"/>
                  <a:pt x="4677" y="8869"/>
                </a:cubicBezTo>
                <a:cubicBezTo>
                  <a:pt x="4607" y="8922"/>
                  <a:pt x="4551" y="9005"/>
                  <a:pt x="4551" y="9053"/>
                </a:cubicBezTo>
                <a:cubicBezTo>
                  <a:pt x="4551" y="9123"/>
                  <a:pt x="4595" y="9116"/>
                  <a:pt x="4767" y="9019"/>
                </a:cubicBezTo>
                <a:cubicBezTo>
                  <a:pt x="4887" y="8952"/>
                  <a:pt x="5012" y="8852"/>
                  <a:pt x="5047" y="8797"/>
                </a:cubicBezTo>
                <a:cubicBezTo>
                  <a:pt x="5099" y="8716"/>
                  <a:pt x="5123" y="8713"/>
                  <a:pt x="5179" y="8777"/>
                </a:cubicBezTo>
                <a:cubicBezTo>
                  <a:pt x="5235" y="8841"/>
                  <a:pt x="5265" y="8829"/>
                  <a:pt x="5340" y="8715"/>
                </a:cubicBezTo>
                <a:cubicBezTo>
                  <a:pt x="5570" y="8363"/>
                  <a:pt x="5767" y="9028"/>
                  <a:pt x="5550" y="9426"/>
                </a:cubicBezTo>
                <a:cubicBezTo>
                  <a:pt x="5445" y="9619"/>
                  <a:pt x="5445" y="9620"/>
                  <a:pt x="5551" y="9793"/>
                </a:cubicBezTo>
                <a:cubicBezTo>
                  <a:pt x="5609" y="9889"/>
                  <a:pt x="5649" y="10028"/>
                  <a:pt x="5640" y="10104"/>
                </a:cubicBezTo>
                <a:cubicBezTo>
                  <a:pt x="5615" y="10303"/>
                  <a:pt x="5271" y="10311"/>
                  <a:pt x="5113" y="10116"/>
                </a:cubicBezTo>
                <a:cubicBezTo>
                  <a:pt x="5051" y="10039"/>
                  <a:pt x="5016" y="9945"/>
                  <a:pt x="5036" y="9909"/>
                </a:cubicBezTo>
                <a:cubicBezTo>
                  <a:pt x="5091" y="9804"/>
                  <a:pt x="4707" y="9829"/>
                  <a:pt x="4562" y="9939"/>
                </a:cubicBezTo>
                <a:cubicBezTo>
                  <a:pt x="4451" y="10024"/>
                  <a:pt x="4268" y="10425"/>
                  <a:pt x="4268" y="10584"/>
                </a:cubicBezTo>
                <a:cubicBezTo>
                  <a:pt x="4268" y="10615"/>
                  <a:pt x="4403" y="10635"/>
                  <a:pt x="4570" y="10628"/>
                </a:cubicBezTo>
                <a:lnTo>
                  <a:pt x="4873" y="10617"/>
                </a:lnTo>
                <a:lnTo>
                  <a:pt x="4873" y="10617"/>
                </a:lnTo>
                <a:lnTo>
                  <a:pt x="4879" y="10617"/>
                </a:lnTo>
                <a:lnTo>
                  <a:pt x="4891" y="10731"/>
                </a:lnTo>
                <a:lnTo>
                  <a:pt x="4913" y="10877"/>
                </a:lnTo>
                <a:cubicBezTo>
                  <a:pt x="4955" y="11157"/>
                  <a:pt x="5031" y="11358"/>
                  <a:pt x="5159" y="11529"/>
                </a:cubicBezTo>
                <a:cubicBezTo>
                  <a:pt x="5242" y="11640"/>
                  <a:pt x="5281" y="11589"/>
                  <a:pt x="5623" y="10927"/>
                </a:cubicBezTo>
                <a:cubicBezTo>
                  <a:pt x="5671" y="10834"/>
                  <a:pt x="5699" y="10840"/>
                  <a:pt x="5928" y="10989"/>
                </a:cubicBezTo>
                <a:cubicBezTo>
                  <a:pt x="6067" y="11079"/>
                  <a:pt x="6194" y="11179"/>
                  <a:pt x="6210" y="11210"/>
                </a:cubicBezTo>
                <a:cubicBezTo>
                  <a:pt x="6342" y="11458"/>
                  <a:pt x="6436" y="10824"/>
                  <a:pt x="6317" y="10492"/>
                </a:cubicBezTo>
                <a:cubicBezTo>
                  <a:pt x="6231" y="10253"/>
                  <a:pt x="6255" y="10089"/>
                  <a:pt x="6358" y="10209"/>
                </a:cubicBezTo>
                <a:cubicBezTo>
                  <a:pt x="6453" y="10320"/>
                  <a:pt x="6482" y="10290"/>
                  <a:pt x="6602" y="9963"/>
                </a:cubicBezTo>
                <a:cubicBezTo>
                  <a:pt x="6730" y="9617"/>
                  <a:pt x="6756" y="9274"/>
                  <a:pt x="6685" y="8852"/>
                </a:cubicBezTo>
                <a:cubicBezTo>
                  <a:pt x="6605" y="8373"/>
                  <a:pt x="6634" y="8067"/>
                  <a:pt x="6783" y="7815"/>
                </a:cubicBezTo>
                <a:cubicBezTo>
                  <a:pt x="6858" y="7687"/>
                  <a:pt x="6943" y="7463"/>
                  <a:pt x="6971" y="7316"/>
                </a:cubicBezTo>
                <a:cubicBezTo>
                  <a:pt x="7026" y="7030"/>
                  <a:pt x="7161" y="6810"/>
                  <a:pt x="7282" y="6810"/>
                </a:cubicBezTo>
                <a:cubicBezTo>
                  <a:pt x="7322" y="6810"/>
                  <a:pt x="7351" y="6774"/>
                  <a:pt x="7345" y="6732"/>
                </a:cubicBezTo>
                <a:cubicBezTo>
                  <a:pt x="7339" y="6689"/>
                  <a:pt x="7360" y="6581"/>
                  <a:pt x="7392" y="6492"/>
                </a:cubicBezTo>
                <a:cubicBezTo>
                  <a:pt x="7437" y="6365"/>
                  <a:pt x="7484" y="6330"/>
                  <a:pt x="7600" y="6338"/>
                </a:cubicBezTo>
                <a:cubicBezTo>
                  <a:pt x="7682" y="6343"/>
                  <a:pt x="7776" y="6367"/>
                  <a:pt x="7809" y="6391"/>
                </a:cubicBezTo>
                <a:cubicBezTo>
                  <a:pt x="7890" y="6451"/>
                  <a:pt x="8071" y="6211"/>
                  <a:pt x="8243" y="5814"/>
                </a:cubicBezTo>
                <a:cubicBezTo>
                  <a:pt x="8268" y="5757"/>
                  <a:pt x="8291" y="5707"/>
                  <a:pt x="8313" y="5665"/>
                </a:cubicBezTo>
                <a:cubicBezTo>
                  <a:pt x="8313" y="5664"/>
                  <a:pt x="8313" y="5664"/>
                  <a:pt x="8313" y="5664"/>
                </a:cubicBezTo>
                <a:cubicBezTo>
                  <a:pt x="8315" y="5657"/>
                  <a:pt x="8322" y="5642"/>
                  <a:pt x="8323" y="5635"/>
                </a:cubicBezTo>
                <a:cubicBezTo>
                  <a:pt x="8347" y="5527"/>
                  <a:pt x="8381" y="5494"/>
                  <a:pt x="8412" y="5514"/>
                </a:cubicBezTo>
                <a:cubicBezTo>
                  <a:pt x="8500" y="5419"/>
                  <a:pt x="8545" y="5521"/>
                  <a:pt x="8529" y="5828"/>
                </a:cubicBezTo>
                <a:cubicBezTo>
                  <a:pt x="8519" y="6020"/>
                  <a:pt x="8538" y="6236"/>
                  <a:pt x="8571" y="6307"/>
                </a:cubicBezTo>
                <a:cubicBezTo>
                  <a:pt x="8636" y="6448"/>
                  <a:pt x="9262" y="6957"/>
                  <a:pt x="9306" y="6905"/>
                </a:cubicBezTo>
                <a:cubicBezTo>
                  <a:pt x="9322" y="6887"/>
                  <a:pt x="9348" y="6700"/>
                  <a:pt x="9366" y="6487"/>
                </a:cubicBezTo>
                <a:lnTo>
                  <a:pt x="9398" y="6101"/>
                </a:lnTo>
                <a:lnTo>
                  <a:pt x="9631" y="6054"/>
                </a:lnTo>
                <a:cubicBezTo>
                  <a:pt x="9760" y="6029"/>
                  <a:pt x="9874" y="5997"/>
                  <a:pt x="9886" y="5983"/>
                </a:cubicBezTo>
                <a:cubicBezTo>
                  <a:pt x="9898" y="5970"/>
                  <a:pt x="9868" y="5843"/>
                  <a:pt x="9820" y="5702"/>
                </a:cubicBezTo>
                <a:cubicBezTo>
                  <a:pt x="9706" y="5371"/>
                  <a:pt x="9468" y="5138"/>
                  <a:pt x="9244" y="5138"/>
                </a:cubicBezTo>
                <a:cubicBezTo>
                  <a:pt x="9033" y="5138"/>
                  <a:pt x="8979" y="5086"/>
                  <a:pt x="9065" y="4965"/>
                </a:cubicBezTo>
                <a:cubicBezTo>
                  <a:pt x="9101" y="4915"/>
                  <a:pt x="9214" y="4676"/>
                  <a:pt x="9317" y="4433"/>
                </a:cubicBezTo>
                <a:cubicBezTo>
                  <a:pt x="9570" y="3837"/>
                  <a:pt x="9716" y="3752"/>
                  <a:pt x="10485" y="3757"/>
                </a:cubicBezTo>
                <a:cubicBezTo>
                  <a:pt x="10794" y="3758"/>
                  <a:pt x="11117" y="3793"/>
                  <a:pt x="11203" y="3833"/>
                </a:cubicBezTo>
                <a:lnTo>
                  <a:pt x="11360" y="3906"/>
                </a:lnTo>
                <a:lnTo>
                  <a:pt x="11133" y="4136"/>
                </a:lnTo>
                <a:cubicBezTo>
                  <a:pt x="10973" y="4297"/>
                  <a:pt x="10892" y="4437"/>
                  <a:pt x="10858" y="4612"/>
                </a:cubicBezTo>
                <a:cubicBezTo>
                  <a:pt x="10829" y="4760"/>
                  <a:pt x="10811" y="4854"/>
                  <a:pt x="10811" y="4909"/>
                </a:cubicBezTo>
                <a:cubicBezTo>
                  <a:pt x="10811" y="4910"/>
                  <a:pt x="10811" y="4910"/>
                  <a:pt x="10811" y="4910"/>
                </a:cubicBezTo>
                <a:cubicBezTo>
                  <a:pt x="10811" y="5001"/>
                  <a:pt x="10858" y="4984"/>
                  <a:pt x="10979" y="4926"/>
                </a:cubicBezTo>
                <a:cubicBezTo>
                  <a:pt x="11397" y="4730"/>
                  <a:pt x="11419" y="4737"/>
                  <a:pt x="11580" y="5108"/>
                </a:cubicBezTo>
                <a:cubicBezTo>
                  <a:pt x="11662" y="5295"/>
                  <a:pt x="11749" y="5448"/>
                  <a:pt x="11774" y="5448"/>
                </a:cubicBezTo>
                <a:cubicBezTo>
                  <a:pt x="11846" y="5448"/>
                  <a:pt x="12029" y="5059"/>
                  <a:pt x="12029" y="4904"/>
                </a:cubicBezTo>
                <a:cubicBezTo>
                  <a:pt x="12030" y="4683"/>
                  <a:pt x="12154" y="4680"/>
                  <a:pt x="12453" y="4895"/>
                </a:cubicBezTo>
                <a:cubicBezTo>
                  <a:pt x="12680" y="5057"/>
                  <a:pt x="12716" y="5107"/>
                  <a:pt x="12659" y="5171"/>
                </a:cubicBezTo>
                <a:cubicBezTo>
                  <a:pt x="12620" y="5214"/>
                  <a:pt x="12157" y="5540"/>
                  <a:pt x="11631" y="5897"/>
                </a:cubicBezTo>
                <a:cubicBezTo>
                  <a:pt x="11105" y="6253"/>
                  <a:pt x="10198" y="6869"/>
                  <a:pt x="9617" y="7265"/>
                </a:cubicBezTo>
                <a:cubicBezTo>
                  <a:pt x="9186" y="7559"/>
                  <a:pt x="8854" y="7767"/>
                  <a:pt x="8643" y="7883"/>
                </a:cubicBezTo>
                <a:cubicBezTo>
                  <a:pt x="8643" y="7883"/>
                  <a:pt x="8643" y="7883"/>
                  <a:pt x="8643" y="7883"/>
                </a:cubicBezTo>
                <a:cubicBezTo>
                  <a:pt x="8642" y="7884"/>
                  <a:pt x="8642" y="7884"/>
                  <a:pt x="8641" y="7884"/>
                </a:cubicBezTo>
                <a:cubicBezTo>
                  <a:pt x="8532" y="7944"/>
                  <a:pt x="8445" y="7986"/>
                  <a:pt x="8414" y="7986"/>
                </a:cubicBezTo>
                <a:cubicBezTo>
                  <a:pt x="8145" y="7986"/>
                  <a:pt x="8136" y="8042"/>
                  <a:pt x="8133" y="9796"/>
                </a:cubicBezTo>
                <a:cubicBezTo>
                  <a:pt x="8129" y="11405"/>
                  <a:pt x="8137" y="12238"/>
                  <a:pt x="8164" y="12734"/>
                </a:cubicBezTo>
                <a:cubicBezTo>
                  <a:pt x="8170" y="12841"/>
                  <a:pt x="8177" y="12930"/>
                  <a:pt x="8184" y="13023"/>
                </a:cubicBezTo>
                <a:cubicBezTo>
                  <a:pt x="8189" y="13084"/>
                  <a:pt x="8196" y="13138"/>
                  <a:pt x="8203" y="13186"/>
                </a:cubicBezTo>
                <a:cubicBezTo>
                  <a:pt x="8230" y="13373"/>
                  <a:pt x="8275" y="13829"/>
                  <a:pt x="8303" y="14199"/>
                </a:cubicBezTo>
                <a:cubicBezTo>
                  <a:pt x="8330" y="14570"/>
                  <a:pt x="8379" y="14902"/>
                  <a:pt x="8410" y="14939"/>
                </a:cubicBezTo>
                <a:cubicBezTo>
                  <a:pt x="8450" y="14985"/>
                  <a:pt x="9903" y="15012"/>
                  <a:pt x="13176" y="15026"/>
                </a:cubicBezTo>
                <a:cubicBezTo>
                  <a:pt x="17852" y="15047"/>
                  <a:pt x="17884" y="15046"/>
                  <a:pt x="18036" y="14920"/>
                </a:cubicBezTo>
                <a:cubicBezTo>
                  <a:pt x="18094" y="14872"/>
                  <a:pt x="18150" y="14794"/>
                  <a:pt x="18186" y="14719"/>
                </a:cubicBezTo>
                <a:cubicBezTo>
                  <a:pt x="18204" y="14662"/>
                  <a:pt x="18218" y="14593"/>
                  <a:pt x="18230" y="14511"/>
                </a:cubicBezTo>
                <a:cubicBezTo>
                  <a:pt x="18297" y="13865"/>
                  <a:pt x="18339" y="10975"/>
                  <a:pt x="18298" y="9579"/>
                </a:cubicBezTo>
                <a:lnTo>
                  <a:pt x="18267" y="8549"/>
                </a:lnTo>
                <a:cubicBezTo>
                  <a:pt x="18266" y="8545"/>
                  <a:pt x="18264" y="8540"/>
                  <a:pt x="18262" y="8535"/>
                </a:cubicBezTo>
                <a:lnTo>
                  <a:pt x="18054" y="8248"/>
                </a:lnTo>
                <a:cubicBezTo>
                  <a:pt x="17897" y="8032"/>
                  <a:pt x="17797" y="7950"/>
                  <a:pt x="17674" y="7936"/>
                </a:cubicBezTo>
                <a:cubicBezTo>
                  <a:pt x="17493" y="7915"/>
                  <a:pt x="13832" y="5458"/>
                  <a:pt x="13833" y="5358"/>
                </a:cubicBezTo>
                <a:cubicBezTo>
                  <a:pt x="13833" y="5325"/>
                  <a:pt x="13974" y="5265"/>
                  <a:pt x="14147" y="5224"/>
                </a:cubicBezTo>
                <a:cubicBezTo>
                  <a:pt x="14319" y="5183"/>
                  <a:pt x="14557" y="5092"/>
                  <a:pt x="14674" y="5023"/>
                </a:cubicBezTo>
                <a:cubicBezTo>
                  <a:pt x="14792" y="4953"/>
                  <a:pt x="14903" y="4913"/>
                  <a:pt x="14921" y="4935"/>
                </a:cubicBezTo>
                <a:cubicBezTo>
                  <a:pt x="14939" y="4956"/>
                  <a:pt x="14954" y="5081"/>
                  <a:pt x="14954" y="5214"/>
                </a:cubicBezTo>
                <a:cubicBezTo>
                  <a:pt x="14954" y="5462"/>
                  <a:pt x="15051" y="5744"/>
                  <a:pt x="15180" y="5867"/>
                </a:cubicBezTo>
                <a:cubicBezTo>
                  <a:pt x="15238" y="5924"/>
                  <a:pt x="15281" y="5872"/>
                  <a:pt x="15400" y="5600"/>
                </a:cubicBezTo>
                <a:cubicBezTo>
                  <a:pt x="15481" y="5414"/>
                  <a:pt x="15558" y="5262"/>
                  <a:pt x="15572" y="5262"/>
                </a:cubicBezTo>
                <a:cubicBezTo>
                  <a:pt x="15586" y="5262"/>
                  <a:pt x="15693" y="5319"/>
                  <a:pt x="15811" y="5389"/>
                </a:cubicBezTo>
                <a:lnTo>
                  <a:pt x="16010" y="5508"/>
                </a:lnTo>
                <a:lnTo>
                  <a:pt x="16010" y="5508"/>
                </a:lnTo>
                <a:cubicBezTo>
                  <a:pt x="16016" y="5500"/>
                  <a:pt x="16020" y="5487"/>
                  <a:pt x="16024" y="5473"/>
                </a:cubicBezTo>
                <a:lnTo>
                  <a:pt x="16010" y="5220"/>
                </a:lnTo>
                <a:cubicBezTo>
                  <a:pt x="15996" y="4945"/>
                  <a:pt x="16006" y="4918"/>
                  <a:pt x="16139" y="4864"/>
                </a:cubicBezTo>
                <a:cubicBezTo>
                  <a:pt x="16324" y="4788"/>
                  <a:pt x="16321" y="4733"/>
                  <a:pt x="16116" y="4510"/>
                </a:cubicBezTo>
                <a:cubicBezTo>
                  <a:pt x="16024" y="4410"/>
                  <a:pt x="15985" y="4340"/>
                  <a:pt x="15999" y="4288"/>
                </a:cubicBezTo>
                <a:cubicBezTo>
                  <a:pt x="15995" y="4263"/>
                  <a:pt x="16008" y="4248"/>
                  <a:pt x="16035" y="4235"/>
                </a:cubicBezTo>
                <a:cubicBezTo>
                  <a:pt x="16037" y="4234"/>
                  <a:pt x="16041" y="4234"/>
                  <a:pt x="16043" y="4233"/>
                </a:cubicBezTo>
                <a:cubicBezTo>
                  <a:pt x="16087" y="4204"/>
                  <a:pt x="16161" y="4184"/>
                  <a:pt x="16270" y="4167"/>
                </a:cubicBezTo>
                <a:cubicBezTo>
                  <a:pt x="16428" y="4142"/>
                  <a:pt x="16569" y="4176"/>
                  <a:pt x="16821" y="4300"/>
                </a:cubicBezTo>
                <a:cubicBezTo>
                  <a:pt x="17391" y="4580"/>
                  <a:pt x="17422" y="4605"/>
                  <a:pt x="17572" y="4930"/>
                </a:cubicBezTo>
                <a:cubicBezTo>
                  <a:pt x="17740" y="5292"/>
                  <a:pt x="18147" y="5757"/>
                  <a:pt x="18297" y="5757"/>
                </a:cubicBezTo>
                <a:cubicBezTo>
                  <a:pt x="18437" y="5757"/>
                  <a:pt x="18761" y="6116"/>
                  <a:pt x="18693" y="6196"/>
                </a:cubicBezTo>
                <a:cubicBezTo>
                  <a:pt x="18658" y="6236"/>
                  <a:pt x="18587" y="6234"/>
                  <a:pt x="18485" y="6188"/>
                </a:cubicBezTo>
                <a:cubicBezTo>
                  <a:pt x="18346" y="6127"/>
                  <a:pt x="17879" y="6156"/>
                  <a:pt x="17879" y="6226"/>
                </a:cubicBezTo>
                <a:cubicBezTo>
                  <a:pt x="17879" y="6241"/>
                  <a:pt x="17950" y="6368"/>
                  <a:pt x="18038" y="6509"/>
                </a:cubicBezTo>
                <a:cubicBezTo>
                  <a:pt x="18126" y="6650"/>
                  <a:pt x="18197" y="6790"/>
                  <a:pt x="18197" y="6818"/>
                </a:cubicBezTo>
                <a:cubicBezTo>
                  <a:pt x="18197" y="6846"/>
                  <a:pt x="18103" y="6925"/>
                  <a:pt x="17988" y="6994"/>
                </a:cubicBezTo>
                <a:cubicBezTo>
                  <a:pt x="17872" y="7062"/>
                  <a:pt x="17755" y="7165"/>
                  <a:pt x="17727" y="7223"/>
                </a:cubicBezTo>
                <a:cubicBezTo>
                  <a:pt x="17685" y="7311"/>
                  <a:pt x="17714" y="7350"/>
                  <a:pt x="17889" y="7441"/>
                </a:cubicBezTo>
                <a:cubicBezTo>
                  <a:pt x="18214" y="7610"/>
                  <a:pt x="18427" y="7586"/>
                  <a:pt x="18654" y="7354"/>
                </a:cubicBezTo>
                <a:cubicBezTo>
                  <a:pt x="18842" y="7161"/>
                  <a:pt x="18850" y="7158"/>
                  <a:pt x="18924" y="7276"/>
                </a:cubicBezTo>
                <a:cubicBezTo>
                  <a:pt x="18986" y="7375"/>
                  <a:pt x="18993" y="7574"/>
                  <a:pt x="18964" y="8357"/>
                </a:cubicBezTo>
                <a:cubicBezTo>
                  <a:pt x="18942" y="8930"/>
                  <a:pt x="18951" y="9578"/>
                  <a:pt x="18986" y="9966"/>
                </a:cubicBezTo>
                <a:cubicBezTo>
                  <a:pt x="19064" y="10843"/>
                  <a:pt x="19073" y="13810"/>
                  <a:pt x="19000" y="14919"/>
                </a:cubicBezTo>
                <a:cubicBezTo>
                  <a:pt x="18931" y="15983"/>
                  <a:pt x="18792" y="17156"/>
                  <a:pt x="18727" y="17235"/>
                </a:cubicBezTo>
                <a:cubicBezTo>
                  <a:pt x="18699" y="17268"/>
                  <a:pt x="18611" y="17212"/>
                  <a:pt x="18511" y="17098"/>
                </a:cubicBezTo>
                <a:cubicBezTo>
                  <a:pt x="18418" y="16992"/>
                  <a:pt x="18270" y="16877"/>
                  <a:pt x="18181" y="16841"/>
                </a:cubicBezTo>
                <a:cubicBezTo>
                  <a:pt x="18136" y="16822"/>
                  <a:pt x="18108" y="16812"/>
                  <a:pt x="18087" y="16807"/>
                </a:cubicBezTo>
                <a:cubicBezTo>
                  <a:pt x="18088" y="16826"/>
                  <a:pt x="18094" y="16856"/>
                  <a:pt x="18103" y="16891"/>
                </a:cubicBezTo>
                <a:cubicBezTo>
                  <a:pt x="18298" y="17170"/>
                  <a:pt x="18405" y="17803"/>
                  <a:pt x="18306" y="18102"/>
                </a:cubicBezTo>
                <a:cubicBezTo>
                  <a:pt x="18236" y="18313"/>
                  <a:pt x="18186" y="18266"/>
                  <a:pt x="18098" y="17908"/>
                </a:cubicBezTo>
                <a:cubicBezTo>
                  <a:pt x="18024" y="17605"/>
                  <a:pt x="17824" y="17306"/>
                  <a:pt x="17607" y="17176"/>
                </a:cubicBezTo>
                <a:lnTo>
                  <a:pt x="17455" y="17084"/>
                </a:lnTo>
                <a:lnTo>
                  <a:pt x="17509" y="17250"/>
                </a:lnTo>
                <a:cubicBezTo>
                  <a:pt x="17571" y="17440"/>
                  <a:pt x="17588" y="18034"/>
                  <a:pt x="17535" y="18135"/>
                </a:cubicBezTo>
                <a:cubicBezTo>
                  <a:pt x="17478" y="18241"/>
                  <a:pt x="17409" y="18155"/>
                  <a:pt x="17290" y="17832"/>
                </a:cubicBezTo>
                <a:cubicBezTo>
                  <a:pt x="17179" y="17532"/>
                  <a:pt x="17015" y="17314"/>
                  <a:pt x="16755" y="17122"/>
                </a:cubicBezTo>
                <a:lnTo>
                  <a:pt x="16633" y="17032"/>
                </a:lnTo>
                <a:cubicBezTo>
                  <a:pt x="16631" y="17034"/>
                  <a:pt x="16628" y="17035"/>
                  <a:pt x="16627" y="17037"/>
                </a:cubicBezTo>
                <a:cubicBezTo>
                  <a:pt x="16626" y="17038"/>
                  <a:pt x="16626" y="17042"/>
                  <a:pt x="16626" y="17044"/>
                </a:cubicBezTo>
                <a:lnTo>
                  <a:pt x="16745" y="17315"/>
                </a:lnTo>
                <a:cubicBezTo>
                  <a:pt x="16853" y="17559"/>
                  <a:pt x="16871" y="17672"/>
                  <a:pt x="16848" y="17946"/>
                </a:cubicBezTo>
                <a:cubicBezTo>
                  <a:pt x="16809" y="18424"/>
                  <a:pt x="16742" y="18459"/>
                  <a:pt x="16580" y="18088"/>
                </a:cubicBezTo>
                <a:cubicBezTo>
                  <a:pt x="16452" y="17792"/>
                  <a:pt x="16213" y="17523"/>
                  <a:pt x="16003" y="17437"/>
                </a:cubicBezTo>
                <a:cubicBezTo>
                  <a:pt x="15917" y="17401"/>
                  <a:pt x="15916" y="17412"/>
                  <a:pt x="15985" y="17569"/>
                </a:cubicBezTo>
                <a:cubicBezTo>
                  <a:pt x="16102" y="17831"/>
                  <a:pt x="16146" y="18188"/>
                  <a:pt x="16074" y="18289"/>
                </a:cubicBezTo>
                <a:cubicBezTo>
                  <a:pt x="16008" y="18381"/>
                  <a:pt x="15959" y="18338"/>
                  <a:pt x="15372" y="17696"/>
                </a:cubicBezTo>
                <a:lnTo>
                  <a:pt x="15167" y="17472"/>
                </a:lnTo>
                <a:lnTo>
                  <a:pt x="15168" y="17635"/>
                </a:lnTo>
                <a:cubicBezTo>
                  <a:pt x="15168" y="17724"/>
                  <a:pt x="15217" y="17921"/>
                  <a:pt x="15276" y="18072"/>
                </a:cubicBezTo>
                <a:cubicBezTo>
                  <a:pt x="15414" y="18425"/>
                  <a:pt x="15382" y="18555"/>
                  <a:pt x="15193" y="18411"/>
                </a:cubicBezTo>
                <a:cubicBezTo>
                  <a:pt x="15033" y="18289"/>
                  <a:pt x="14607" y="18314"/>
                  <a:pt x="14431" y="18458"/>
                </a:cubicBezTo>
                <a:cubicBezTo>
                  <a:pt x="14320" y="18549"/>
                  <a:pt x="14321" y="18551"/>
                  <a:pt x="14479" y="18551"/>
                </a:cubicBezTo>
                <a:cubicBezTo>
                  <a:pt x="14657" y="18551"/>
                  <a:pt x="14927" y="18754"/>
                  <a:pt x="14927" y="18888"/>
                </a:cubicBezTo>
                <a:cubicBezTo>
                  <a:pt x="14927" y="18948"/>
                  <a:pt x="14872" y="18969"/>
                  <a:pt x="14741" y="18956"/>
                </a:cubicBezTo>
                <a:cubicBezTo>
                  <a:pt x="14534" y="18936"/>
                  <a:pt x="14146" y="19086"/>
                  <a:pt x="14048" y="19225"/>
                </a:cubicBezTo>
                <a:cubicBezTo>
                  <a:pt x="13994" y="19300"/>
                  <a:pt x="14020" y="19314"/>
                  <a:pt x="14220" y="19314"/>
                </a:cubicBezTo>
                <a:cubicBezTo>
                  <a:pt x="14290" y="19314"/>
                  <a:pt x="14342" y="19322"/>
                  <a:pt x="14388" y="19335"/>
                </a:cubicBezTo>
                <a:cubicBezTo>
                  <a:pt x="14467" y="19357"/>
                  <a:pt x="14526" y="19401"/>
                  <a:pt x="14599" y="19489"/>
                </a:cubicBezTo>
                <a:lnTo>
                  <a:pt x="14743" y="19662"/>
                </a:lnTo>
                <a:lnTo>
                  <a:pt x="14619" y="19798"/>
                </a:lnTo>
                <a:cubicBezTo>
                  <a:pt x="14531" y="19894"/>
                  <a:pt x="14398" y="19944"/>
                  <a:pt x="14154" y="19974"/>
                </a:cubicBezTo>
                <a:cubicBezTo>
                  <a:pt x="13891" y="20006"/>
                  <a:pt x="13752" y="20062"/>
                  <a:pt x="13560" y="20216"/>
                </a:cubicBezTo>
                <a:cubicBezTo>
                  <a:pt x="13421" y="20327"/>
                  <a:pt x="13210" y="20436"/>
                  <a:pt x="13090" y="20460"/>
                </a:cubicBezTo>
                <a:cubicBezTo>
                  <a:pt x="12971" y="20483"/>
                  <a:pt x="12888" y="20520"/>
                  <a:pt x="12907" y="20541"/>
                </a:cubicBezTo>
                <a:cubicBezTo>
                  <a:pt x="12956" y="20598"/>
                  <a:pt x="14183" y="20683"/>
                  <a:pt x="15353" y="20709"/>
                </a:cubicBezTo>
                <a:cubicBezTo>
                  <a:pt x="16423" y="20733"/>
                  <a:pt x="17049" y="20800"/>
                  <a:pt x="17136" y="20901"/>
                </a:cubicBezTo>
                <a:cubicBezTo>
                  <a:pt x="17225" y="21006"/>
                  <a:pt x="16954" y="21240"/>
                  <a:pt x="16700" y="21278"/>
                </a:cubicBezTo>
                <a:cubicBezTo>
                  <a:pt x="16573" y="21297"/>
                  <a:pt x="16442" y="21336"/>
                  <a:pt x="16409" y="21367"/>
                </a:cubicBezTo>
                <a:cubicBezTo>
                  <a:pt x="16375" y="21398"/>
                  <a:pt x="16243" y="21447"/>
                  <a:pt x="16116" y="21477"/>
                </a:cubicBezTo>
                <a:cubicBezTo>
                  <a:pt x="15964" y="21513"/>
                  <a:pt x="16350" y="21528"/>
                  <a:pt x="17249" y="21520"/>
                </a:cubicBezTo>
                <a:cubicBezTo>
                  <a:pt x="17999" y="21513"/>
                  <a:pt x="18658" y="21526"/>
                  <a:pt x="18712" y="21551"/>
                </a:cubicBezTo>
                <a:cubicBezTo>
                  <a:pt x="18784" y="21584"/>
                  <a:pt x="18956" y="21600"/>
                  <a:pt x="19152" y="21598"/>
                </a:cubicBezTo>
                <a:cubicBezTo>
                  <a:pt x="19348" y="21597"/>
                  <a:pt x="19568" y="21578"/>
                  <a:pt x="19736" y="21543"/>
                </a:cubicBezTo>
                <a:cubicBezTo>
                  <a:pt x="19898" y="21508"/>
                  <a:pt x="20384" y="21464"/>
                  <a:pt x="20816" y="21443"/>
                </a:cubicBezTo>
                <a:lnTo>
                  <a:pt x="21493" y="21412"/>
                </a:lnTo>
                <a:lnTo>
                  <a:pt x="21600" y="21401"/>
                </a:lnTo>
                <a:lnTo>
                  <a:pt x="21600" y="10895"/>
                </a:lnTo>
                <a:lnTo>
                  <a:pt x="21600" y="10703"/>
                </a:lnTo>
                <a:lnTo>
                  <a:pt x="21600" y="10700"/>
                </a:lnTo>
                <a:lnTo>
                  <a:pt x="21600" y="0"/>
                </a:lnTo>
                <a:lnTo>
                  <a:pt x="21250" y="0"/>
                </a:lnTo>
                <a:close/>
                <a:moveTo>
                  <a:pt x="5496" y="1487"/>
                </a:moveTo>
                <a:lnTo>
                  <a:pt x="5749" y="1636"/>
                </a:lnTo>
                <a:cubicBezTo>
                  <a:pt x="5888" y="1718"/>
                  <a:pt x="6032" y="1828"/>
                  <a:pt x="6068" y="1880"/>
                </a:cubicBezTo>
                <a:cubicBezTo>
                  <a:pt x="6125" y="1958"/>
                  <a:pt x="6110" y="1989"/>
                  <a:pt x="5975" y="2070"/>
                </a:cubicBezTo>
                <a:cubicBezTo>
                  <a:pt x="5967" y="2075"/>
                  <a:pt x="5956" y="2078"/>
                  <a:pt x="5947" y="2083"/>
                </a:cubicBezTo>
                <a:cubicBezTo>
                  <a:pt x="5944" y="2103"/>
                  <a:pt x="5936" y="2121"/>
                  <a:pt x="5920" y="2133"/>
                </a:cubicBezTo>
                <a:cubicBezTo>
                  <a:pt x="5896" y="2150"/>
                  <a:pt x="5867" y="2143"/>
                  <a:pt x="5848" y="2121"/>
                </a:cubicBezTo>
                <a:cubicBezTo>
                  <a:pt x="5764" y="2148"/>
                  <a:pt x="5668" y="2167"/>
                  <a:pt x="5590" y="2167"/>
                </a:cubicBezTo>
                <a:cubicBezTo>
                  <a:pt x="5467" y="2167"/>
                  <a:pt x="5384" y="2187"/>
                  <a:pt x="5405" y="2213"/>
                </a:cubicBezTo>
                <a:cubicBezTo>
                  <a:pt x="5469" y="2286"/>
                  <a:pt x="6142" y="2224"/>
                  <a:pt x="6298" y="2130"/>
                </a:cubicBezTo>
                <a:cubicBezTo>
                  <a:pt x="6491" y="2013"/>
                  <a:pt x="6636" y="2020"/>
                  <a:pt x="6981" y="2163"/>
                </a:cubicBezTo>
                <a:cubicBezTo>
                  <a:pt x="7205" y="2256"/>
                  <a:pt x="7267" y="2310"/>
                  <a:pt x="7254" y="2396"/>
                </a:cubicBezTo>
                <a:cubicBezTo>
                  <a:pt x="7244" y="2457"/>
                  <a:pt x="7223" y="2600"/>
                  <a:pt x="7208" y="2714"/>
                </a:cubicBezTo>
                <a:cubicBezTo>
                  <a:pt x="7177" y="2936"/>
                  <a:pt x="6942" y="3156"/>
                  <a:pt x="6736" y="3157"/>
                </a:cubicBezTo>
                <a:cubicBezTo>
                  <a:pt x="6584" y="3157"/>
                  <a:pt x="6411" y="3309"/>
                  <a:pt x="6495" y="3370"/>
                </a:cubicBezTo>
                <a:cubicBezTo>
                  <a:pt x="6530" y="3395"/>
                  <a:pt x="6587" y="3388"/>
                  <a:pt x="6622" y="3355"/>
                </a:cubicBezTo>
                <a:cubicBezTo>
                  <a:pt x="6657" y="3321"/>
                  <a:pt x="6775" y="3266"/>
                  <a:pt x="6883" y="3231"/>
                </a:cubicBezTo>
                <a:cubicBezTo>
                  <a:pt x="7035" y="3183"/>
                  <a:pt x="7094" y="3188"/>
                  <a:pt x="7140" y="3252"/>
                </a:cubicBezTo>
                <a:cubicBezTo>
                  <a:pt x="7217" y="3360"/>
                  <a:pt x="7155" y="3491"/>
                  <a:pt x="6877" y="3804"/>
                </a:cubicBezTo>
                <a:cubicBezTo>
                  <a:pt x="6758" y="3939"/>
                  <a:pt x="6660" y="4084"/>
                  <a:pt x="6660" y="4126"/>
                </a:cubicBezTo>
                <a:cubicBezTo>
                  <a:pt x="6660" y="4260"/>
                  <a:pt x="6560" y="4279"/>
                  <a:pt x="6503" y="4155"/>
                </a:cubicBezTo>
                <a:cubicBezTo>
                  <a:pt x="6470" y="4081"/>
                  <a:pt x="6411" y="4046"/>
                  <a:pt x="6352" y="4064"/>
                </a:cubicBezTo>
                <a:cubicBezTo>
                  <a:pt x="6298" y="4081"/>
                  <a:pt x="6214" y="4039"/>
                  <a:pt x="6157" y="3966"/>
                </a:cubicBezTo>
                <a:cubicBezTo>
                  <a:pt x="6035" y="3809"/>
                  <a:pt x="5958" y="3805"/>
                  <a:pt x="5843" y="3952"/>
                </a:cubicBezTo>
                <a:cubicBezTo>
                  <a:pt x="5745" y="4079"/>
                  <a:pt x="5425" y="4097"/>
                  <a:pt x="5325" y="3981"/>
                </a:cubicBezTo>
                <a:cubicBezTo>
                  <a:pt x="5281" y="3929"/>
                  <a:pt x="5294" y="3894"/>
                  <a:pt x="5373" y="3845"/>
                </a:cubicBezTo>
                <a:cubicBezTo>
                  <a:pt x="5522" y="3752"/>
                  <a:pt x="5702" y="3393"/>
                  <a:pt x="5702" y="3190"/>
                </a:cubicBezTo>
                <a:cubicBezTo>
                  <a:pt x="5702" y="3097"/>
                  <a:pt x="5663" y="2943"/>
                  <a:pt x="5614" y="2848"/>
                </a:cubicBezTo>
                <a:lnTo>
                  <a:pt x="5526" y="2674"/>
                </a:lnTo>
                <a:lnTo>
                  <a:pt x="5346" y="2808"/>
                </a:lnTo>
                <a:cubicBezTo>
                  <a:pt x="5169" y="2939"/>
                  <a:pt x="5166" y="2947"/>
                  <a:pt x="5181" y="3330"/>
                </a:cubicBezTo>
                <a:cubicBezTo>
                  <a:pt x="5202" y="3853"/>
                  <a:pt x="5065" y="3953"/>
                  <a:pt x="4762" y="3636"/>
                </a:cubicBezTo>
                <a:cubicBezTo>
                  <a:pt x="4654" y="3523"/>
                  <a:pt x="4652" y="3502"/>
                  <a:pt x="4725" y="3371"/>
                </a:cubicBezTo>
                <a:cubicBezTo>
                  <a:pt x="4833" y="3180"/>
                  <a:pt x="4870" y="2662"/>
                  <a:pt x="4777" y="2662"/>
                </a:cubicBezTo>
                <a:cubicBezTo>
                  <a:pt x="4659" y="2662"/>
                  <a:pt x="4374" y="2795"/>
                  <a:pt x="4367" y="2853"/>
                </a:cubicBezTo>
                <a:cubicBezTo>
                  <a:pt x="4363" y="2884"/>
                  <a:pt x="4357" y="2944"/>
                  <a:pt x="4354" y="2986"/>
                </a:cubicBezTo>
                <a:cubicBezTo>
                  <a:pt x="4341" y="3130"/>
                  <a:pt x="4169" y="3104"/>
                  <a:pt x="4079" y="2945"/>
                </a:cubicBezTo>
                <a:cubicBezTo>
                  <a:pt x="4060" y="2945"/>
                  <a:pt x="4041" y="2935"/>
                  <a:pt x="4030" y="2915"/>
                </a:cubicBezTo>
                <a:cubicBezTo>
                  <a:pt x="4023" y="2901"/>
                  <a:pt x="4022" y="2886"/>
                  <a:pt x="4023" y="2871"/>
                </a:cubicBezTo>
                <a:cubicBezTo>
                  <a:pt x="3976" y="2820"/>
                  <a:pt x="3919" y="2785"/>
                  <a:pt x="3872" y="2785"/>
                </a:cubicBezTo>
                <a:cubicBezTo>
                  <a:pt x="3808" y="2785"/>
                  <a:pt x="3690" y="2707"/>
                  <a:pt x="3611" y="2611"/>
                </a:cubicBezTo>
                <a:cubicBezTo>
                  <a:pt x="3474" y="2445"/>
                  <a:pt x="3472" y="2430"/>
                  <a:pt x="3562" y="2336"/>
                </a:cubicBezTo>
                <a:cubicBezTo>
                  <a:pt x="3614" y="2281"/>
                  <a:pt x="3726" y="2206"/>
                  <a:pt x="3811" y="2169"/>
                </a:cubicBezTo>
                <a:cubicBezTo>
                  <a:pt x="3947" y="2108"/>
                  <a:pt x="3982" y="2119"/>
                  <a:pt x="4106" y="2257"/>
                </a:cubicBezTo>
                <a:cubicBezTo>
                  <a:pt x="4269" y="2439"/>
                  <a:pt x="4510" y="2463"/>
                  <a:pt x="4747" y="2320"/>
                </a:cubicBezTo>
                <a:cubicBezTo>
                  <a:pt x="4856" y="2254"/>
                  <a:pt x="4900" y="2187"/>
                  <a:pt x="4891" y="2093"/>
                </a:cubicBezTo>
                <a:cubicBezTo>
                  <a:pt x="4881" y="1986"/>
                  <a:pt x="4915" y="1949"/>
                  <a:pt x="5059" y="1914"/>
                </a:cubicBezTo>
                <a:cubicBezTo>
                  <a:pt x="5168" y="1887"/>
                  <a:pt x="5292" y="1793"/>
                  <a:pt x="5368" y="1679"/>
                </a:cubicBezTo>
                <a:lnTo>
                  <a:pt x="5496" y="1487"/>
                </a:lnTo>
                <a:close/>
                <a:moveTo>
                  <a:pt x="7830" y="2424"/>
                </a:moveTo>
                <a:cubicBezTo>
                  <a:pt x="8068" y="2453"/>
                  <a:pt x="8570" y="2687"/>
                  <a:pt x="8740" y="2864"/>
                </a:cubicBezTo>
                <a:lnTo>
                  <a:pt x="8934" y="3065"/>
                </a:lnTo>
                <a:lnTo>
                  <a:pt x="8790" y="3266"/>
                </a:lnTo>
                <a:cubicBezTo>
                  <a:pt x="8631" y="3487"/>
                  <a:pt x="8574" y="3473"/>
                  <a:pt x="8574" y="3213"/>
                </a:cubicBezTo>
                <a:cubicBezTo>
                  <a:pt x="8574" y="2990"/>
                  <a:pt x="8353" y="2785"/>
                  <a:pt x="8111" y="2785"/>
                </a:cubicBezTo>
                <a:cubicBezTo>
                  <a:pt x="7955" y="2785"/>
                  <a:pt x="7933" y="2803"/>
                  <a:pt x="7961" y="2904"/>
                </a:cubicBezTo>
                <a:cubicBezTo>
                  <a:pt x="8001" y="3053"/>
                  <a:pt x="7916" y="3120"/>
                  <a:pt x="7792" y="3036"/>
                </a:cubicBezTo>
                <a:cubicBezTo>
                  <a:pt x="7739" y="3001"/>
                  <a:pt x="7628" y="2943"/>
                  <a:pt x="7544" y="2908"/>
                </a:cubicBezTo>
                <a:lnTo>
                  <a:pt x="7392" y="2845"/>
                </a:lnTo>
                <a:lnTo>
                  <a:pt x="7524" y="2645"/>
                </a:lnTo>
                <a:cubicBezTo>
                  <a:pt x="7597" y="2535"/>
                  <a:pt x="7696" y="2436"/>
                  <a:pt x="7745" y="2425"/>
                </a:cubicBezTo>
                <a:cubicBezTo>
                  <a:pt x="7767" y="2420"/>
                  <a:pt x="7796" y="2420"/>
                  <a:pt x="7830" y="2424"/>
                </a:cubicBezTo>
                <a:close/>
                <a:moveTo>
                  <a:pt x="6415" y="2481"/>
                </a:moveTo>
                <a:cubicBezTo>
                  <a:pt x="6346" y="2484"/>
                  <a:pt x="6282" y="2503"/>
                  <a:pt x="6234" y="2540"/>
                </a:cubicBezTo>
                <a:cubicBezTo>
                  <a:pt x="6167" y="2593"/>
                  <a:pt x="6177" y="2626"/>
                  <a:pt x="6303" y="2756"/>
                </a:cubicBezTo>
                <a:cubicBezTo>
                  <a:pt x="6386" y="2841"/>
                  <a:pt x="6493" y="2909"/>
                  <a:pt x="6543" y="2909"/>
                </a:cubicBezTo>
                <a:cubicBezTo>
                  <a:pt x="6716" y="2907"/>
                  <a:pt x="6872" y="2832"/>
                  <a:pt x="6872" y="2751"/>
                </a:cubicBezTo>
                <a:cubicBezTo>
                  <a:pt x="6872" y="2593"/>
                  <a:pt x="6621" y="2470"/>
                  <a:pt x="6415" y="2481"/>
                </a:cubicBezTo>
                <a:close/>
                <a:moveTo>
                  <a:pt x="8048" y="3257"/>
                </a:moveTo>
                <a:cubicBezTo>
                  <a:pt x="8075" y="3250"/>
                  <a:pt x="8113" y="3270"/>
                  <a:pt x="8167" y="3314"/>
                </a:cubicBezTo>
                <a:cubicBezTo>
                  <a:pt x="8228" y="3364"/>
                  <a:pt x="8343" y="3405"/>
                  <a:pt x="8423" y="3405"/>
                </a:cubicBezTo>
                <a:cubicBezTo>
                  <a:pt x="8502" y="3405"/>
                  <a:pt x="8581" y="3430"/>
                  <a:pt x="8597" y="3461"/>
                </a:cubicBezTo>
                <a:cubicBezTo>
                  <a:pt x="8614" y="3492"/>
                  <a:pt x="8505" y="3750"/>
                  <a:pt x="8355" y="4034"/>
                </a:cubicBezTo>
                <a:cubicBezTo>
                  <a:pt x="8006" y="4696"/>
                  <a:pt x="7951" y="4766"/>
                  <a:pt x="7906" y="4607"/>
                </a:cubicBezTo>
                <a:cubicBezTo>
                  <a:pt x="7758" y="4080"/>
                  <a:pt x="7654" y="3962"/>
                  <a:pt x="7337" y="3962"/>
                </a:cubicBezTo>
                <a:cubicBezTo>
                  <a:pt x="7061" y="3962"/>
                  <a:pt x="7022" y="3821"/>
                  <a:pt x="7232" y="3577"/>
                </a:cubicBezTo>
                <a:cubicBezTo>
                  <a:pt x="7387" y="3397"/>
                  <a:pt x="7395" y="3394"/>
                  <a:pt x="7449" y="3511"/>
                </a:cubicBezTo>
                <a:cubicBezTo>
                  <a:pt x="7480" y="3578"/>
                  <a:pt x="7593" y="3711"/>
                  <a:pt x="7700" y="3806"/>
                </a:cubicBezTo>
                <a:cubicBezTo>
                  <a:pt x="7928" y="4009"/>
                  <a:pt x="7987" y="3957"/>
                  <a:pt x="7988" y="3554"/>
                </a:cubicBezTo>
                <a:cubicBezTo>
                  <a:pt x="7988" y="3360"/>
                  <a:pt x="8003" y="3270"/>
                  <a:pt x="8048" y="3257"/>
                </a:cubicBezTo>
                <a:close/>
                <a:moveTo>
                  <a:pt x="9792" y="4091"/>
                </a:moveTo>
                <a:cubicBezTo>
                  <a:pt x="9727" y="4100"/>
                  <a:pt x="9678" y="4163"/>
                  <a:pt x="9642" y="4281"/>
                </a:cubicBezTo>
                <a:cubicBezTo>
                  <a:pt x="9544" y="4608"/>
                  <a:pt x="9574" y="4750"/>
                  <a:pt x="9810" y="5070"/>
                </a:cubicBezTo>
                <a:cubicBezTo>
                  <a:pt x="9927" y="5229"/>
                  <a:pt x="10018" y="5347"/>
                  <a:pt x="10034" y="5364"/>
                </a:cubicBezTo>
                <a:cubicBezTo>
                  <a:pt x="10041" y="5367"/>
                  <a:pt x="10047" y="5370"/>
                  <a:pt x="10054" y="5371"/>
                </a:cubicBezTo>
                <a:cubicBezTo>
                  <a:pt x="10066" y="5359"/>
                  <a:pt x="10103" y="5287"/>
                  <a:pt x="10147" y="5189"/>
                </a:cubicBezTo>
                <a:cubicBezTo>
                  <a:pt x="10278" y="4894"/>
                  <a:pt x="10225" y="4414"/>
                  <a:pt x="10040" y="4229"/>
                </a:cubicBezTo>
                <a:cubicBezTo>
                  <a:pt x="9940" y="4129"/>
                  <a:pt x="9858" y="4082"/>
                  <a:pt x="9792" y="4091"/>
                </a:cubicBezTo>
                <a:close/>
                <a:moveTo>
                  <a:pt x="2191" y="4154"/>
                </a:moveTo>
                <a:cubicBezTo>
                  <a:pt x="2165" y="4162"/>
                  <a:pt x="2141" y="4189"/>
                  <a:pt x="2110" y="4237"/>
                </a:cubicBezTo>
                <a:cubicBezTo>
                  <a:pt x="2000" y="4409"/>
                  <a:pt x="2016" y="4635"/>
                  <a:pt x="2153" y="4871"/>
                </a:cubicBezTo>
                <a:cubicBezTo>
                  <a:pt x="2263" y="5059"/>
                  <a:pt x="2279" y="5067"/>
                  <a:pt x="2342" y="4967"/>
                </a:cubicBezTo>
                <a:cubicBezTo>
                  <a:pt x="2507" y="4708"/>
                  <a:pt x="2478" y="4324"/>
                  <a:pt x="2283" y="4185"/>
                </a:cubicBezTo>
                <a:cubicBezTo>
                  <a:pt x="2245" y="4158"/>
                  <a:pt x="2217" y="4146"/>
                  <a:pt x="2191" y="4154"/>
                </a:cubicBezTo>
                <a:close/>
                <a:moveTo>
                  <a:pt x="5122" y="4342"/>
                </a:moveTo>
                <a:cubicBezTo>
                  <a:pt x="5425" y="4360"/>
                  <a:pt x="5799" y="4598"/>
                  <a:pt x="6422" y="5065"/>
                </a:cubicBezTo>
                <a:cubicBezTo>
                  <a:pt x="6657" y="5242"/>
                  <a:pt x="6980" y="5440"/>
                  <a:pt x="7140" y="5506"/>
                </a:cubicBezTo>
                <a:cubicBezTo>
                  <a:pt x="7429" y="5625"/>
                  <a:pt x="7431" y="5628"/>
                  <a:pt x="7426" y="5877"/>
                </a:cubicBezTo>
                <a:cubicBezTo>
                  <a:pt x="7421" y="6179"/>
                  <a:pt x="7315" y="6329"/>
                  <a:pt x="7030" y="6439"/>
                </a:cubicBezTo>
                <a:cubicBezTo>
                  <a:pt x="6867" y="6501"/>
                  <a:pt x="6825" y="6545"/>
                  <a:pt x="6847" y="6627"/>
                </a:cubicBezTo>
                <a:cubicBezTo>
                  <a:pt x="6867" y="6702"/>
                  <a:pt x="6809" y="6791"/>
                  <a:pt x="6651" y="6926"/>
                </a:cubicBezTo>
                <a:cubicBezTo>
                  <a:pt x="6404" y="7138"/>
                  <a:pt x="6281" y="7165"/>
                  <a:pt x="6184" y="7031"/>
                </a:cubicBezTo>
                <a:cubicBezTo>
                  <a:pt x="6134" y="6960"/>
                  <a:pt x="6143" y="6929"/>
                  <a:pt x="6229" y="6875"/>
                </a:cubicBezTo>
                <a:cubicBezTo>
                  <a:pt x="6288" y="6838"/>
                  <a:pt x="6325" y="6771"/>
                  <a:pt x="6310" y="6727"/>
                </a:cubicBezTo>
                <a:cubicBezTo>
                  <a:pt x="6269" y="6603"/>
                  <a:pt x="6380" y="6316"/>
                  <a:pt x="6486" y="6270"/>
                </a:cubicBezTo>
                <a:cubicBezTo>
                  <a:pt x="6538" y="6248"/>
                  <a:pt x="6605" y="6191"/>
                  <a:pt x="6635" y="6144"/>
                </a:cubicBezTo>
                <a:cubicBezTo>
                  <a:pt x="6677" y="6079"/>
                  <a:pt x="6723" y="6074"/>
                  <a:pt x="6837" y="6125"/>
                </a:cubicBezTo>
                <a:cubicBezTo>
                  <a:pt x="7044" y="6216"/>
                  <a:pt x="7085" y="6208"/>
                  <a:pt x="7085" y="6072"/>
                </a:cubicBezTo>
                <a:cubicBezTo>
                  <a:pt x="7085" y="5772"/>
                  <a:pt x="6838" y="5549"/>
                  <a:pt x="6677" y="5704"/>
                </a:cubicBezTo>
                <a:cubicBezTo>
                  <a:pt x="6617" y="5762"/>
                  <a:pt x="6568" y="5737"/>
                  <a:pt x="6429" y="5581"/>
                </a:cubicBezTo>
                <a:cubicBezTo>
                  <a:pt x="6305" y="5441"/>
                  <a:pt x="6240" y="5405"/>
                  <a:pt x="6199" y="5452"/>
                </a:cubicBezTo>
                <a:cubicBezTo>
                  <a:pt x="6158" y="5500"/>
                  <a:pt x="6108" y="5465"/>
                  <a:pt x="6025" y="5328"/>
                </a:cubicBezTo>
                <a:cubicBezTo>
                  <a:pt x="5961" y="5224"/>
                  <a:pt x="5876" y="5138"/>
                  <a:pt x="5838" y="5138"/>
                </a:cubicBezTo>
                <a:cubicBezTo>
                  <a:pt x="5751" y="5138"/>
                  <a:pt x="5695" y="5372"/>
                  <a:pt x="5737" y="5557"/>
                </a:cubicBezTo>
                <a:cubicBezTo>
                  <a:pt x="5761" y="5664"/>
                  <a:pt x="5737" y="5707"/>
                  <a:pt x="5627" y="5755"/>
                </a:cubicBezTo>
                <a:lnTo>
                  <a:pt x="5487" y="5817"/>
                </a:lnTo>
                <a:lnTo>
                  <a:pt x="5599" y="6073"/>
                </a:lnTo>
                <a:lnTo>
                  <a:pt x="5710" y="6328"/>
                </a:lnTo>
                <a:lnTo>
                  <a:pt x="5574" y="6495"/>
                </a:lnTo>
                <a:cubicBezTo>
                  <a:pt x="5499" y="6586"/>
                  <a:pt x="5437" y="6678"/>
                  <a:pt x="5437" y="6698"/>
                </a:cubicBezTo>
                <a:cubicBezTo>
                  <a:pt x="5437" y="6718"/>
                  <a:pt x="5532" y="6779"/>
                  <a:pt x="5649" y="6833"/>
                </a:cubicBezTo>
                <a:cubicBezTo>
                  <a:pt x="5766" y="6888"/>
                  <a:pt x="5862" y="6955"/>
                  <a:pt x="5862" y="6983"/>
                </a:cubicBezTo>
                <a:cubicBezTo>
                  <a:pt x="5862" y="7087"/>
                  <a:pt x="5509" y="7333"/>
                  <a:pt x="5304" y="7372"/>
                </a:cubicBezTo>
                <a:lnTo>
                  <a:pt x="5091" y="7413"/>
                </a:lnTo>
                <a:lnTo>
                  <a:pt x="5331" y="7421"/>
                </a:lnTo>
                <a:cubicBezTo>
                  <a:pt x="5462" y="7425"/>
                  <a:pt x="5638" y="7386"/>
                  <a:pt x="5722" y="7335"/>
                </a:cubicBezTo>
                <a:cubicBezTo>
                  <a:pt x="5897" y="7229"/>
                  <a:pt x="6477" y="7210"/>
                  <a:pt x="6529" y="7309"/>
                </a:cubicBezTo>
                <a:cubicBezTo>
                  <a:pt x="6548" y="7345"/>
                  <a:pt x="6496" y="7505"/>
                  <a:pt x="6411" y="7665"/>
                </a:cubicBezTo>
                <a:cubicBezTo>
                  <a:pt x="6299" y="7878"/>
                  <a:pt x="6174" y="8007"/>
                  <a:pt x="5940" y="8154"/>
                </a:cubicBezTo>
                <a:cubicBezTo>
                  <a:pt x="5596" y="8370"/>
                  <a:pt x="5578" y="8377"/>
                  <a:pt x="5525" y="8316"/>
                </a:cubicBezTo>
                <a:cubicBezTo>
                  <a:pt x="5482" y="8265"/>
                  <a:pt x="5478" y="7958"/>
                  <a:pt x="5521" y="7909"/>
                </a:cubicBezTo>
                <a:cubicBezTo>
                  <a:pt x="5537" y="7889"/>
                  <a:pt x="5619" y="7896"/>
                  <a:pt x="5702" y="7924"/>
                </a:cubicBezTo>
                <a:cubicBezTo>
                  <a:pt x="5819" y="7963"/>
                  <a:pt x="5878" y="7947"/>
                  <a:pt x="5964" y="7854"/>
                </a:cubicBezTo>
                <a:cubicBezTo>
                  <a:pt x="6104" y="7701"/>
                  <a:pt x="6104" y="7638"/>
                  <a:pt x="5963" y="7595"/>
                </a:cubicBezTo>
                <a:cubicBezTo>
                  <a:pt x="5823" y="7553"/>
                  <a:pt x="5600" y="7647"/>
                  <a:pt x="5511" y="7787"/>
                </a:cubicBezTo>
                <a:cubicBezTo>
                  <a:pt x="5447" y="7887"/>
                  <a:pt x="5438" y="7886"/>
                  <a:pt x="5350" y="7785"/>
                </a:cubicBezTo>
                <a:cubicBezTo>
                  <a:pt x="5265" y="7688"/>
                  <a:pt x="5249" y="7687"/>
                  <a:pt x="5164" y="7776"/>
                </a:cubicBezTo>
                <a:cubicBezTo>
                  <a:pt x="5055" y="7891"/>
                  <a:pt x="4958" y="7842"/>
                  <a:pt x="4958" y="7673"/>
                </a:cubicBezTo>
                <a:cubicBezTo>
                  <a:pt x="4958" y="7487"/>
                  <a:pt x="4726" y="7522"/>
                  <a:pt x="4512" y="7740"/>
                </a:cubicBezTo>
                <a:cubicBezTo>
                  <a:pt x="4315" y="7942"/>
                  <a:pt x="4299" y="7935"/>
                  <a:pt x="4244" y="7634"/>
                </a:cubicBezTo>
                <a:cubicBezTo>
                  <a:pt x="4196" y="7377"/>
                  <a:pt x="4083" y="7262"/>
                  <a:pt x="3977" y="7364"/>
                </a:cubicBezTo>
                <a:cubicBezTo>
                  <a:pt x="3935" y="7405"/>
                  <a:pt x="3876" y="7422"/>
                  <a:pt x="3847" y="7401"/>
                </a:cubicBezTo>
                <a:cubicBezTo>
                  <a:pt x="3765" y="7342"/>
                  <a:pt x="3842" y="6742"/>
                  <a:pt x="3961" y="6511"/>
                </a:cubicBezTo>
                <a:cubicBezTo>
                  <a:pt x="4053" y="6333"/>
                  <a:pt x="4061" y="6258"/>
                  <a:pt x="4019" y="5953"/>
                </a:cubicBezTo>
                <a:cubicBezTo>
                  <a:pt x="3953" y="5472"/>
                  <a:pt x="4007" y="5231"/>
                  <a:pt x="4248" y="4938"/>
                </a:cubicBezTo>
                <a:cubicBezTo>
                  <a:pt x="4587" y="4527"/>
                  <a:pt x="4819" y="4325"/>
                  <a:pt x="5122" y="4342"/>
                </a:cubicBezTo>
                <a:close/>
                <a:moveTo>
                  <a:pt x="5199" y="4643"/>
                </a:moveTo>
                <a:cubicBezTo>
                  <a:pt x="5159" y="4643"/>
                  <a:pt x="5098" y="4740"/>
                  <a:pt x="5065" y="4858"/>
                </a:cubicBezTo>
                <a:cubicBezTo>
                  <a:pt x="5011" y="5047"/>
                  <a:pt x="5019" y="5106"/>
                  <a:pt x="5124" y="5323"/>
                </a:cubicBezTo>
                <a:cubicBezTo>
                  <a:pt x="5190" y="5460"/>
                  <a:pt x="5259" y="5572"/>
                  <a:pt x="5279" y="5572"/>
                </a:cubicBezTo>
                <a:cubicBezTo>
                  <a:pt x="5337" y="5572"/>
                  <a:pt x="5437" y="5266"/>
                  <a:pt x="5437" y="5087"/>
                </a:cubicBezTo>
                <a:cubicBezTo>
                  <a:pt x="5437" y="4891"/>
                  <a:pt x="5304" y="4643"/>
                  <a:pt x="5199" y="4643"/>
                </a:cubicBezTo>
                <a:close/>
                <a:moveTo>
                  <a:pt x="4503" y="5085"/>
                </a:moveTo>
                <a:cubicBezTo>
                  <a:pt x="4441" y="5084"/>
                  <a:pt x="4431" y="5143"/>
                  <a:pt x="4410" y="5297"/>
                </a:cubicBezTo>
                <a:cubicBezTo>
                  <a:pt x="4365" y="5619"/>
                  <a:pt x="4444" y="5793"/>
                  <a:pt x="4731" y="6001"/>
                </a:cubicBezTo>
                <a:lnTo>
                  <a:pt x="4984" y="6186"/>
                </a:lnTo>
                <a:lnTo>
                  <a:pt x="5019" y="5995"/>
                </a:lnTo>
                <a:cubicBezTo>
                  <a:pt x="5084" y="5636"/>
                  <a:pt x="4930" y="5244"/>
                  <a:pt x="4686" y="5145"/>
                </a:cubicBezTo>
                <a:cubicBezTo>
                  <a:pt x="4597" y="5109"/>
                  <a:pt x="4541" y="5086"/>
                  <a:pt x="4503" y="5085"/>
                </a:cubicBezTo>
                <a:close/>
                <a:moveTo>
                  <a:pt x="12982" y="5158"/>
                </a:moveTo>
                <a:cubicBezTo>
                  <a:pt x="13004" y="5159"/>
                  <a:pt x="13029" y="5163"/>
                  <a:pt x="13057" y="5171"/>
                </a:cubicBezTo>
                <a:cubicBezTo>
                  <a:pt x="13136" y="5195"/>
                  <a:pt x="13213" y="5238"/>
                  <a:pt x="13229" y="5267"/>
                </a:cubicBezTo>
                <a:cubicBezTo>
                  <a:pt x="13244" y="5296"/>
                  <a:pt x="13327" y="5303"/>
                  <a:pt x="13412" y="5283"/>
                </a:cubicBezTo>
                <a:cubicBezTo>
                  <a:pt x="13543" y="5253"/>
                  <a:pt x="13747" y="5370"/>
                  <a:pt x="14700" y="6021"/>
                </a:cubicBezTo>
                <a:cubicBezTo>
                  <a:pt x="15322" y="6446"/>
                  <a:pt x="16115" y="6986"/>
                  <a:pt x="16462" y="7220"/>
                </a:cubicBezTo>
                <a:cubicBezTo>
                  <a:pt x="16810" y="7454"/>
                  <a:pt x="17091" y="7671"/>
                  <a:pt x="17087" y="7701"/>
                </a:cubicBezTo>
                <a:cubicBezTo>
                  <a:pt x="17083" y="7733"/>
                  <a:pt x="15492" y="7762"/>
                  <a:pt x="13319" y="7769"/>
                </a:cubicBezTo>
                <a:cubicBezTo>
                  <a:pt x="11250" y="7776"/>
                  <a:pt x="9435" y="7803"/>
                  <a:pt x="9286" y="7830"/>
                </a:cubicBezTo>
                <a:cubicBezTo>
                  <a:pt x="9106" y="7861"/>
                  <a:pt x="9002" y="7854"/>
                  <a:pt x="8978" y="7810"/>
                </a:cubicBezTo>
                <a:cubicBezTo>
                  <a:pt x="8938" y="7734"/>
                  <a:pt x="8925" y="7743"/>
                  <a:pt x="9956" y="7042"/>
                </a:cubicBezTo>
                <a:cubicBezTo>
                  <a:pt x="10380" y="6753"/>
                  <a:pt x="11164" y="6219"/>
                  <a:pt x="11697" y="5854"/>
                </a:cubicBezTo>
                <a:cubicBezTo>
                  <a:pt x="12572" y="5257"/>
                  <a:pt x="12839" y="5127"/>
                  <a:pt x="12744" y="5343"/>
                </a:cubicBezTo>
                <a:cubicBezTo>
                  <a:pt x="12727" y="5384"/>
                  <a:pt x="12757" y="5352"/>
                  <a:pt x="12813" y="5273"/>
                </a:cubicBezTo>
                <a:cubicBezTo>
                  <a:pt x="12872" y="5189"/>
                  <a:pt x="12916" y="5155"/>
                  <a:pt x="12982" y="5158"/>
                </a:cubicBezTo>
                <a:close/>
                <a:moveTo>
                  <a:pt x="3158" y="5348"/>
                </a:moveTo>
                <a:cubicBezTo>
                  <a:pt x="3086" y="5343"/>
                  <a:pt x="3000" y="5356"/>
                  <a:pt x="2943" y="5384"/>
                </a:cubicBezTo>
                <a:cubicBezTo>
                  <a:pt x="2799" y="5454"/>
                  <a:pt x="2548" y="5840"/>
                  <a:pt x="2604" y="5905"/>
                </a:cubicBezTo>
                <a:cubicBezTo>
                  <a:pt x="2664" y="5975"/>
                  <a:pt x="3017" y="5943"/>
                  <a:pt x="3163" y="5854"/>
                </a:cubicBezTo>
                <a:cubicBezTo>
                  <a:pt x="3328" y="5754"/>
                  <a:pt x="3396" y="5819"/>
                  <a:pt x="3313" y="5999"/>
                </a:cubicBezTo>
                <a:cubicBezTo>
                  <a:pt x="3276" y="6079"/>
                  <a:pt x="3157" y="6143"/>
                  <a:pt x="2965" y="6190"/>
                </a:cubicBezTo>
                <a:cubicBezTo>
                  <a:pt x="2804" y="6229"/>
                  <a:pt x="2672" y="6290"/>
                  <a:pt x="2672" y="6325"/>
                </a:cubicBezTo>
                <a:cubicBezTo>
                  <a:pt x="2672" y="6360"/>
                  <a:pt x="2747" y="6470"/>
                  <a:pt x="2838" y="6570"/>
                </a:cubicBezTo>
                <a:lnTo>
                  <a:pt x="3005" y="6751"/>
                </a:lnTo>
                <a:lnTo>
                  <a:pt x="2812" y="6951"/>
                </a:lnTo>
                <a:cubicBezTo>
                  <a:pt x="2683" y="7085"/>
                  <a:pt x="2605" y="7231"/>
                  <a:pt x="2574" y="7400"/>
                </a:cubicBezTo>
                <a:lnTo>
                  <a:pt x="2532" y="7635"/>
                </a:lnTo>
                <a:cubicBezTo>
                  <a:pt x="2536" y="7640"/>
                  <a:pt x="2543" y="7643"/>
                  <a:pt x="2551" y="7646"/>
                </a:cubicBezTo>
                <a:lnTo>
                  <a:pt x="2835" y="7578"/>
                </a:lnTo>
                <a:cubicBezTo>
                  <a:pt x="3219" y="7486"/>
                  <a:pt x="3250" y="7462"/>
                  <a:pt x="3345" y="7197"/>
                </a:cubicBezTo>
                <a:cubicBezTo>
                  <a:pt x="3415" y="7002"/>
                  <a:pt x="3414" y="6971"/>
                  <a:pt x="3330" y="6864"/>
                </a:cubicBezTo>
                <a:cubicBezTo>
                  <a:pt x="3263" y="6778"/>
                  <a:pt x="3254" y="6726"/>
                  <a:pt x="3296" y="6677"/>
                </a:cubicBezTo>
                <a:cubicBezTo>
                  <a:pt x="3329" y="6640"/>
                  <a:pt x="3342" y="6570"/>
                  <a:pt x="3327" y="6524"/>
                </a:cubicBezTo>
                <a:cubicBezTo>
                  <a:pt x="3311" y="6476"/>
                  <a:pt x="3342" y="6421"/>
                  <a:pt x="3397" y="6398"/>
                </a:cubicBezTo>
                <a:cubicBezTo>
                  <a:pt x="3587" y="6320"/>
                  <a:pt x="3682" y="6174"/>
                  <a:pt x="3682" y="5961"/>
                </a:cubicBezTo>
                <a:cubicBezTo>
                  <a:pt x="3682" y="5760"/>
                  <a:pt x="3674" y="5750"/>
                  <a:pt x="3509" y="5769"/>
                </a:cubicBezTo>
                <a:cubicBezTo>
                  <a:pt x="3345" y="5787"/>
                  <a:pt x="3337" y="5779"/>
                  <a:pt x="3352" y="5595"/>
                </a:cubicBezTo>
                <a:cubicBezTo>
                  <a:pt x="3366" y="5429"/>
                  <a:pt x="3347" y="5395"/>
                  <a:pt x="3225" y="5359"/>
                </a:cubicBezTo>
                <a:cubicBezTo>
                  <a:pt x="3205" y="5353"/>
                  <a:pt x="3182" y="5349"/>
                  <a:pt x="3158" y="5348"/>
                </a:cubicBezTo>
                <a:close/>
                <a:moveTo>
                  <a:pt x="1012" y="5513"/>
                </a:moveTo>
                <a:cubicBezTo>
                  <a:pt x="887" y="5512"/>
                  <a:pt x="756" y="5540"/>
                  <a:pt x="662" y="5596"/>
                </a:cubicBezTo>
                <a:cubicBezTo>
                  <a:pt x="583" y="5644"/>
                  <a:pt x="477" y="5767"/>
                  <a:pt x="426" y="5868"/>
                </a:cubicBezTo>
                <a:lnTo>
                  <a:pt x="334" y="6053"/>
                </a:lnTo>
                <a:lnTo>
                  <a:pt x="639" y="6137"/>
                </a:lnTo>
                <a:lnTo>
                  <a:pt x="944" y="6222"/>
                </a:lnTo>
                <a:lnTo>
                  <a:pt x="961" y="6516"/>
                </a:lnTo>
                <a:cubicBezTo>
                  <a:pt x="969" y="6677"/>
                  <a:pt x="984" y="6810"/>
                  <a:pt x="993" y="6810"/>
                </a:cubicBezTo>
                <a:cubicBezTo>
                  <a:pt x="1003" y="6810"/>
                  <a:pt x="1143" y="6742"/>
                  <a:pt x="1305" y="6658"/>
                </a:cubicBezTo>
                <a:cubicBezTo>
                  <a:pt x="1638" y="6487"/>
                  <a:pt x="1768" y="6311"/>
                  <a:pt x="1768" y="6034"/>
                </a:cubicBezTo>
                <a:cubicBezTo>
                  <a:pt x="1768" y="5814"/>
                  <a:pt x="1686" y="5696"/>
                  <a:pt x="1531" y="5693"/>
                </a:cubicBezTo>
                <a:cubicBezTo>
                  <a:pt x="1471" y="5692"/>
                  <a:pt x="1376" y="5651"/>
                  <a:pt x="1320" y="5601"/>
                </a:cubicBezTo>
                <a:cubicBezTo>
                  <a:pt x="1254" y="5543"/>
                  <a:pt x="1136" y="5513"/>
                  <a:pt x="1012" y="5513"/>
                </a:cubicBezTo>
                <a:close/>
                <a:moveTo>
                  <a:pt x="12696" y="5584"/>
                </a:moveTo>
                <a:cubicBezTo>
                  <a:pt x="12688" y="5572"/>
                  <a:pt x="12681" y="5624"/>
                  <a:pt x="12681" y="5726"/>
                </a:cubicBezTo>
                <a:cubicBezTo>
                  <a:pt x="12680" y="5862"/>
                  <a:pt x="12691" y="5925"/>
                  <a:pt x="12704" y="5866"/>
                </a:cubicBezTo>
                <a:cubicBezTo>
                  <a:pt x="12718" y="5807"/>
                  <a:pt x="12718" y="5695"/>
                  <a:pt x="12705" y="5618"/>
                </a:cubicBezTo>
                <a:cubicBezTo>
                  <a:pt x="12702" y="5599"/>
                  <a:pt x="12699" y="5588"/>
                  <a:pt x="12696" y="5584"/>
                </a:cubicBezTo>
                <a:close/>
                <a:moveTo>
                  <a:pt x="2209" y="5858"/>
                </a:moveTo>
                <a:lnTo>
                  <a:pt x="2068" y="6021"/>
                </a:lnTo>
                <a:cubicBezTo>
                  <a:pt x="1887" y="6232"/>
                  <a:pt x="1874" y="6662"/>
                  <a:pt x="2039" y="6972"/>
                </a:cubicBezTo>
                <a:cubicBezTo>
                  <a:pt x="2099" y="7087"/>
                  <a:pt x="2165" y="7181"/>
                  <a:pt x="2185" y="7181"/>
                </a:cubicBezTo>
                <a:cubicBezTo>
                  <a:pt x="2204" y="7181"/>
                  <a:pt x="2274" y="7062"/>
                  <a:pt x="2340" y="6918"/>
                </a:cubicBezTo>
                <a:cubicBezTo>
                  <a:pt x="2495" y="6575"/>
                  <a:pt x="2494" y="6273"/>
                  <a:pt x="2334" y="6040"/>
                </a:cubicBezTo>
                <a:lnTo>
                  <a:pt x="2209" y="5858"/>
                </a:lnTo>
                <a:close/>
                <a:moveTo>
                  <a:pt x="12755" y="5974"/>
                </a:moveTo>
                <a:lnTo>
                  <a:pt x="12734" y="6282"/>
                </a:lnTo>
                <a:cubicBezTo>
                  <a:pt x="12723" y="6452"/>
                  <a:pt x="12676" y="6641"/>
                  <a:pt x="12630" y="6701"/>
                </a:cubicBezTo>
                <a:cubicBezTo>
                  <a:pt x="12581" y="6763"/>
                  <a:pt x="12570" y="6810"/>
                  <a:pt x="12604" y="6810"/>
                </a:cubicBezTo>
                <a:cubicBezTo>
                  <a:pt x="12707" y="6810"/>
                  <a:pt x="12774" y="6582"/>
                  <a:pt x="12764" y="6272"/>
                </a:cubicBezTo>
                <a:lnTo>
                  <a:pt x="12755" y="5974"/>
                </a:lnTo>
                <a:close/>
                <a:moveTo>
                  <a:pt x="13266" y="6322"/>
                </a:moveTo>
                <a:cubicBezTo>
                  <a:pt x="13262" y="6319"/>
                  <a:pt x="13257" y="6327"/>
                  <a:pt x="13250" y="6346"/>
                </a:cubicBezTo>
                <a:cubicBezTo>
                  <a:pt x="13226" y="6414"/>
                  <a:pt x="13205" y="6600"/>
                  <a:pt x="13203" y="6759"/>
                </a:cubicBezTo>
                <a:cubicBezTo>
                  <a:pt x="13200" y="6992"/>
                  <a:pt x="13223" y="7069"/>
                  <a:pt x="13318" y="7147"/>
                </a:cubicBezTo>
                <a:cubicBezTo>
                  <a:pt x="13383" y="7200"/>
                  <a:pt x="13485" y="7243"/>
                  <a:pt x="13545" y="7243"/>
                </a:cubicBezTo>
                <a:cubicBezTo>
                  <a:pt x="13668" y="7243"/>
                  <a:pt x="13891" y="7081"/>
                  <a:pt x="13891" y="6991"/>
                </a:cubicBezTo>
                <a:cubicBezTo>
                  <a:pt x="13891" y="6959"/>
                  <a:pt x="13843" y="6989"/>
                  <a:pt x="13784" y="7057"/>
                </a:cubicBezTo>
                <a:cubicBezTo>
                  <a:pt x="13655" y="7208"/>
                  <a:pt x="13530" y="7214"/>
                  <a:pt x="13364" y="7079"/>
                </a:cubicBezTo>
                <a:cubicBezTo>
                  <a:pt x="13250" y="6986"/>
                  <a:pt x="13242" y="6944"/>
                  <a:pt x="13267" y="6599"/>
                </a:cubicBezTo>
                <a:cubicBezTo>
                  <a:pt x="13279" y="6430"/>
                  <a:pt x="13279" y="6331"/>
                  <a:pt x="13266" y="6322"/>
                </a:cubicBezTo>
                <a:close/>
                <a:moveTo>
                  <a:pt x="4318" y="6323"/>
                </a:moveTo>
                <a:cubicBezTo>
                  <a:pt x="4258" y="6312"/>
                  <a:pt x="4217" y="6355"/>
                  <a:pt x="4194" y="6453"/>
                </a:cubicBezTo>
                <a:cubicBezTo>
                  <a:pt x="4127" y="6747"/>
                  <a:pt x="4162" y="6931"/>
                  <a:pt x="4330" y="7154"/>
                </a:cubicBezTo>
                <a:cubicBezTo>
                  <a:pt x="4488" y="7363"/>
                  <a:pt x="4505" y="7371"/>
                  <a:pt x="4570" y="7268"/>
                </a:cubicBezTo>
                <a:cubicBezTo>
                  <a:pt x="4608" y="7207"/>
                  <a:pt x="4639" y="7109"/>
                  <a:pt x="4639" y="7049"/>
                </a:cubicBezTo>
                <a:cubicBezTo>
                  <a:pt x="4639" y="6874"/>
                  <a:pt x="4744" y="6849"/>
                  <a:pt x="4877" y="6993"/>
                </a:cubicBezTo>
                <a:cubicBezTo>
                  <a:pt x="4963" y="7088"/>
                  <a:pt x="5052" y="7122"/>
                  <a:pt x="5174" y="7108"/>
                </a:cubicBezTo>
                <a:cubicBezTo>
                  <a:pt x="5391" y="7083"/>
                  <a:pt x="5425" y="6982"/>
                  <a:pt x="5275" y="6808"/>
                </a:cubicBezTo>
                <a:cubicBezTo>
                  <a:pt x="5184" y="6702"/>
                  <a:pt x="5115" y="6679"/>
                  <a:pt x="4940" y="6701"/>
                </a:cubicBezTo>
                <a:cubicBezTo>
                  <a:pt x="4744" y="6724"/>
                  <a:pt x="4700" y="6704"/>
                  <a:pt x="4552" y="6521"/>
                </a:cubicBezTo>
                <a:cubicBezTo>
                  <a:pt x="4455" y="6400"/>
                  <a:pt x="4377" y="6335"/>
                  <a:pt x="4318" y="6323"/>
                </a:cubicBezTo>
                <a:close/>
                <a:moveTo>
                  <a:pt x="8170" y="6416"/>
                </a:moveTo>
                <a:cubicBezTo>
                  <a:pt x="8117" y="6419"/>
                  <a:pt x="8091" y="6451"/>
                  <a:pt x="8073" y="6525"/>
                </a:cubicBezTo>
                <a:cubicBezTo>
                  <a:pt x="8009" y="6804"/>
                  <a:pt x="8046" y="6947"/>
                  <a:pt x="8242" y="7175"/>
                </a:cubicBezTo>
                <a:cubicBezTo>
                  <a:pt x="8466" y="7437"/>
                  <a:pt x="8510" y="7403"/>
                  <a:pt x="8517" y="6962"/>
                </a:cubicBezTo>
                <a:cubicBezTo>
                  <a:pt x="8521" y="6667"/>
                  <a:pt x="8414" y="6465"/>
                  <a:pt x="8234" y="6425"/>
                </a:cubicBezTo>
                <a:cubicBezTo>
                  <a:pt x="8209" y="6419"/>
                  <a:pt x="8188" y="6416"/>
                  <a:pt x="8170" y="6416"/>
                </a:cubicBezTo>
                <a:close/>
                <a:moveTo>
                  <a:pt x="12267" y="6531"/>
                </a:moveTo>
                <a:cubicBezTo>
                  <a:pt x="12262" y="6532"/>
                  <a:pt x="12259" y="6538"/>
                  <a:pt x="12255" y="6549"/>
                </a:cubicBezTo>
                <a:cubicBezTo>
                  <a:pt x="12243" y="6592"/>
                  <a:pt x="12246" y="6669"/>
                  <a:pt x="12262" y="6719"/>
                </a:cubicBezTo>
                <a:cubicBezTo>
                  <a:pt x="12311" y="6867"/>
                  <a:pt x="12336" y="6822"/>
                  <a:pt x="12306" y="6639"/>
                </a:cubicBezTo>
                <a:cubicBezTo>
                  <a:pt x="12294" y="6569"/>
                  <a:pt x="12279" y="6529"/>
                  <a:pt x="12267" y="6531"/>
                </a:cubicBezTo>
                <a:close/>
                <a:moveTo>
                  <a:pt x="7847" y="6892"/>
                </a:moveTo>
                <a:cubicBezTo>
                  <a:pt x="7804" y="6891"/>
                  <a:pt x="7734" y="6910"/>
                  <a:pt x="7669" y="6944"/>
                </a:cubicBezTo>
                <a:cubicBezTo>
                  <a:pt x="7445" y="7059"/>
                  <a:pt x="7462" y="7358"/>
                  <a:pt x="7711" y="7691"/>
                </a:cubicBezTo>
                <a:cubicBezTo>
                  <a:pt x="7819" y="7836"/>
                  <a:pt x="7822" y="7834"/>
                  <a:pt x="7916" y="7573"/>
                </a:cubicBezTo>
                <a:cubicBezTo>
                  <a:pt x="8000" y="7341"/>
                  <a:pt x="7980" y="6972"/>
                  <a:pt x="7879" y="6900"/>
                </a:cubicBezTo>
                <a:cubicBezTo>
                  <a:pt x="7872" y="6895"/>
                  <a:pt x="7861" y="6892"/>
                  <a:pt x="7847" y="6892"/>
                </a:cubicBezTo>
                <a:close/>
                <a:moveTo>
                  <a:pt x="7227" y="7995"/>
                </a:moveTo>
                <a:cubicBezTo>
                  <a:pt x="7204" y="7993"/>
                  <a:pt x="7179" y="7993"/>
                  <a:pt x="7154" y="7996"/>
                </a:cubicBezTo>
                <a:cubicBezTo>
                  <a:pt x="7017" y="8015"/>
                  <a:pt x="7004" y="8040"/>
                  <a:pt x="6989" y="8308"/>
                </a:cubicBezTo>
                <a:cubicBezTo>
                  <a:pt x="6979" y="8491"/>
                  <a:pt x="6991" y="8619"/>
                  <a:pt x="7036" y="8720"/>
                </a:cubicBezTo>
                <a:cubicBezTo>
                  <a:pt x="7043" y="8732"/>
                  <a:pt x="7048" y="8743"/>
                  <a:pt x="7056" y="8754"/>
                </a:cubicBezTo>
                <a:cubicBezTo>
                  <a:pt x="7088" y="8800"/>
                  <a:pt x="7129" y="8845"/>
                  <a:pt x="7176" y="8891"/>
                </a:cubicBezTo>
                <a:cubicBezTo>
                  <a:pt x="7209" y="8919"/>
                  <a:pt x="7246" y="8945"/>
                  <a:pt x="7290" y="8971"/>
                </a:cubicBezTo>
                <a:cubicBezTo>
                  <a:pt x="7392" y="9032"/>
                  <a:pt x="7502" y="9120"/>
                  <a:pt x="7551" y="9179"/>
                </a:cubicBezTo>
                <a:cubicBezTo>
                  <a:pt x="7597" y="9204"/>
                  <a:pt x="7636" y="9222"/>
                  <a:pt x="7661" y="9226"/>
                </a:cubicBezTo>
                <a:cubicBezTo>
                  <a:pt x="7666" y="9214"/>
                  <a:pt x="7670" y="9202"/>
                  <a:pt x="7677" y="9184"/>
                </a:cubicBezTo>
                <a:cubicBezTo>
                  <a:pt x="7846" y="8683"/>
                  <a:pt x="7584" y="8031"/>
                  <a:pt x="7227" y="7995"/>
                </a:cubicBezTo>
                <a:close/>
                <a:moveTo>
                  <a:pt x="6409" y="8264"/>
                </a:moveTo>
                <a:cubicBezTo>
                  <a:pt x="6427" y="8260"/>
                  <a:pt x="6440" y="8259"/>
                  <a:pt x="6448" y="8264"/>
                </a:cubicBezTo>
                <a:cubicBezTo>
                  <a:pt x="6543" y="8333"/>
                  <a:pt x="6438" y="8812"/>
                  <a:pt x="6282" y="9021"/>
                </a:cubicBezTo>
                <a:cubicBezTo>
                  <a:pt x="6105" y="9259"/>
                  <a:pt x="6045" y="9559"/>
                  <a:pt x="6126" y="9807"/>
                </a:cubicBezTo>
                <a:cubicBezTo>
                  <a:pt x="6182" y="9977"/>
                  <a:pt x="6136" y="10141"/>
                  <a:pt x="6059" y="10051"/>
                </a:cubicBezTo>
                <a:cubicBezTo>
                  <a:pt x="6039" y="10028"/>
                  <a:pt x="5933" y="9992"/>
                  <a:pt x="5824" y="9971"/>
                </a:cubicBezTo>
                <a:cubicBezTo>
                  <a:pt x="5597" y="9928"/>
                  <a:pt x="5535" y="9777"/>
                  <a:pt x="5673" y="9599"/>
                </a:cubicBezTo>
                <a:cubicBezTo>
                  <a:pt x="5721" y="9538"/>
                  <a:pt x="5800" y="9286"/>
                  <a:pt x="5850" y="9039"/>
                </a:cubicBezTo>
                <a:cubicBezTo>
                  <a:pt x="5933" y="8627"/>
                  <a:pt x="5959" y="8575"/>
                  <a:pt x="6167" y="8408"/>
                </a:cubicBezTo>
                <a:cubicBezTo>
                  <a:pt x="6261" y="8333"/>
                  <a:pt x="6356" y="8278"/>
                  <a:pt x="6409" y="8264"/>
                </a:cubicBezTo>
                <a:close/>
                <a:moveTo>
                  <a:pt x="3775" y="8642"/>
                </a:moveTo>
                <a:cubicBezTo>
                  <a:pt x="3696" y="8640"/>
                  <a:pt x="3607" y="8650"/>
                  <a:pt x="3511" y="8673"/>
                </a:cubicBezTo>
                <a:cubicBezTo>
                  <a:pt x="3357" y="8711"/>
                  <a:pt x="3207" y="8767"/>
                  <a:pt x="3179" y="8797"/>
                </a:cubicBezTo>
                <a:cubicBezTo>
                  <a:pt x="3152" y="8828"/>
                  <a:pt x="3056" y="8853"/>
                  <a:pt x="2967" y="8854"/>
                </a:cubicBezTo>
                <a:cubicBezTo>
                  <a:pt x="2878" y="8855"/>
                  <a:pt x="2762" y="8894"/>
                  <a:pt x="2710" y="8940"/>
                </a:cubicBezTo>
                <a:cubicBezTo>
                  <a:pt x="2621" y="9019"/>
                  <a:pt x="2627" y="9034"/>
                  <a:pt x="2802" y="9160"/>
                </a:cubicBezTo>
                <a:cubicBezTo>
                  <a:pt x="2906" y="9235"/>
                  <a:pt x="2991" y="9304"/>
                  <a:pt x="2991" y="9314"/>
                </a:cubicBezTo>
                <a:cubicBezTo>
                  <a:pt x="2991" y="9324"/>
                  <a:pt x="2955" y="9432"/>
                  <a:pt x="2911" y="9555"/>
                </a:cubicBezTo>
                <a:cubicBezTo>
                  <a:pt x="2867" y="9677"/>
                  <a:pt x="2832" y="9794"/>
                  <a:pt x="2832" y="9815"/>
                </a:cubicBezTo>
                <a:cubicBezTo>
                  <a:pt x="2832" y="9856"/>
                  <a:pt x="3441" y="9825"/>
                  <a:pt x="3576" y="9778"/>
                </a:cubicBezTo>
                <a:cubicBezTo>
                  <a:pt x="3640" y="9755"/>
                  <a:pt x="3652" y="9806"/>
                  <a:pt x="3637" y="10049"/>
                </a:cubicBezTo>
                <a:cubicBezTo>
                  <a:pt x="3627" y="10213"/>
                  <a:pt x="3649" y="10429"/>
                  <a:pt x="3684" y="10528"/>
                </a:cubicBezTo>
                <a:cubicBezTo>
                  <a:pt x="3720" y="10628"/>
                  <a:pt x="3767" y="10710"/>
                  <a:pt x="3789" y="10710"/>
                </a:cubicBezTo>
                <a:cubicBezTo>
                  <a:pt x="3811" y="10710"/>
                  <a:pt x="3916" y="10598"/>
                  <a:pt x="4021" y="10462"/>
                </a:cubicBezTo>
                <a:cubicBezTo>
                  <a:pt x="4173" y="10266"/>
                  <a:pt x="4214" y="10163"/>
                  <a:pt x="4214" y="9971"/>
                </a:cubicBezTo>
                <a:cubicBezTo>
                  <a:pt x="4214" y="9532"/>
                  <a:pt x="4104" y="9426"/>
                  <a:pt x="3858" y="9627"/>
                </a:cubicBezTo>
                <a:cubicBezTo>
                  <a:pt x="3787" y="9685"/>
                  <a:pt x="3730" y="9697"/>
                  <a:pt x="3710" y="9659"/>
                </a:cubicBezTo>
                <a:cubicBezTo>
                  <a:pt x="3661" y="9567"/>
                  <a:pt x="3780" y="9348"/>
                  <a:pt x="3879" y="9348"/>
                </a:cubicBezTo>
                <a:cubicBezTo>
                  <a:pt x="4021" y="9348"/>
                  <a:pt x="4161" y="9156"/>
                  <a:pt x="4161" y="8963"/>
                </a:cubicBezTo>
                <a:cubicBezTo>
                  <a:pt x="4161" y="8765"/>
                  <a:pt x="4012" y="8648"/>
                  <a:pt x="3775" y="8642"/>
                </a:cubicBezTo>
                <a:close/>
                <a:moveTo>
                  <a:pt x="5138" y="9229"/>
                </a:moveTo>
                <a:cubicBezTo>
                  <a:pt x="5040" y="9229"/>
                  <a:pt x="4926" y="9266"/>
                  <a:pt x="4832" y="9352"/>
                </a:cubicBezTo>
                <a:cubicBezTo>
                  <a:pt x="4669" y="9501"/>
                  <a:pt x="4656" y="9574"/>
                  <a:pt x="4786" y="9617"/>
                </a:cubicBezTo>
                <a:cubicBezTo>
                  <a:pt x="4949" y="9671"/>
                  <a:pt x="5248" y="9602"/>
                  <a:pt x="5316" y="9494"/>
                </a:cubicBezTo>
                <a:cubicBezTo>
                  <a:pt x="5416" y="9334"/>
                  <a:pt x="5300" y="9229"/>
                  <a:pt x="5138" y="9229"/>
                </a:cubicBezTo>
                <a:close/>
                <a:moveTo>
                  <a:pt x="6985" y="9605"/>
                </a:moveTo>
                <a:cubicBezTo>
                  <a:pt x="6942" y="9614"/>
                  <a:pt x="6917" y="9661"/>
                  <a:pt x="6881" y="9753"/>
                </a:cubicBezTo>
                <a:cubicBezTo>
                  <a:pt x="6757" y="10071"/>
                  <a:pt x="6803" y="10320"/>
                  <a:pt x="7043" y="10623"/>
                </a:cubicBezTo>
                <a:cubicBezTo>
                  <a:pt x="7247" y="10882"/>
                  <a:pt x="7272" y="10897"/>
                  <a:pt x="7335" y="10797"/>
                </a:cubicBezTo>
                <a:cubicBezTo>
                  <a:pt x="7536" y="10477"/>
                  <a:pt x="7454" y="9847"/>
                  <a:pt x="7192" y="9689"/>
                </a:cubicBezTo>
                <a:cubicBezTo>
                  <a:pt x="7087" y="9626"/>
                  <a:pt x="7028" y="9596"/>
                  <a:pt x="6985" y="960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6" name="عنوان الدرس"/>
          <p:cNvSpPr txBox="1">
            <a:spLocks noGrp="1"/>
          </p:cNvSpPr>
          <p:nvPr>
            <p:ph type="ctrTitle"/>
          </p:nvPr>
        </p:nvSpPr>
        <p:spPr>
          <a:xfrm>
            <a:off x="4270664" y="2634263"/>
            <a:ext cx="3580061" cy="1310257"/>
          </a:xfrm>
          <a:prstGeom prst="rect">
            <a:avLst/>
          </a:prstGeom>
          <a:ln w="9525">
            <a:round/>
          </a:ln>
        </p:spPr>
        <p:txBody>
          <a:bodyPr anchor="ctr">
            <a:noAutofit/>
          </a:bodyPr>
          <a:lstStyle>
            <a:lvl1pPr algn="ctr" rtl="1">
              <a:defRPr sz="6000" b="0" spc="-119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ar-JO" sz="4672" b="1" dirty="0">
                <a:latin typeface="Arial" panose="020B0604020202020204" pitchFamily="34" charset="0"/>
                <a:cs typeface="Arial" panose="020B0604020202020204" pitchFamily="34" charset="0"/>
              </a:rPr>
              <a:t>رسولي سيدنا محمد صلى الله عليه وسلم</a:t>
            </a:r>
            <a:endParaRPr sz="4672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7" name="IMG_1302.jpeg" descr="IMG_1302.jpeg"/>
          <p:cNvPicPr>
            <a:picLocks noChangeAspect="1"/>
          </p:cNvPicPr>
          <p:nvPr/>
        </p:nvPicPr>
        <p:blipFill>
          <a:blip r:embed="rId3" cstate="print"/>
          <a:srcRect b="699"/>
          <a:stretch>
            <a:fillRect/>
          </a:stretch>
        </p:blipFill>
        <p:spPr>
          <a:xfrm>
            <a:off x="764979" y="3392774"/>
            <a:ext cx="3612760" cy="28222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5" extrusionOk="0">
                <a:moveTo>
                  <a:pt x="55" y="0"/>
                </a:moveTo>
                <a:cubicBezTo>
                  <a:pt x="25" y="0"/>
                  <a:pt x="0" y="32"/>
                  <a:pt x="0" y="71"/>
                </a:cubicBezTo>
                <a:cubicBezTo>
                  <a:pt x="0" y="111"/>
                  <a:pt x="10" y="143"/>
                  <a:pt x="22" y="143"/>
                </a:cubicBezTo>
                <a:cubicBezTo>
                  <a:pt x="35" y="143"/>
                  <a:pt x="60" y="111"/>
                  <a:pt x="77" y="71"/>
                </a:cubicBezTo>
                <a:cubicBezTo>
                  <a:pt x="95" y="32"/>
                  <a:pt x="85" y="0"/>
                  <a:pt x="55" y="0"/>
                </a:cubicBezTo>
                <a:close/>
                <a:moveTo>
                  <a:pt x="2483" y="0"/>
                </a:moveTo>
                <a:lnTo>
                  <a:pt x="2167" y="300"/>
                </a:lnTo>
                <a:cubicBezTo>
                  <a:pt x="1613" y="825"/>
                  <a:pt x="1231" y="1582"/>
                  <a:pt x="1058" y="2497"/>
                </a:cubicBezTo>
                <a:cubicBezTo>
                  <a:pt x="933" y="3159"/>
                  <a:pt x="977" y="4209"/>
                  <a:pt x="1158" y="4895"/>
                </a:cubicBezTo>
                <a:cubicBezTo>
                  <a:pt x="1231" y="5174"/>
                  <a:pt x="1292" y="5473"/>
                  <a:pt x="1292" y="5559"/>
                </a:cubicBezTo>
                <a:cubicBezTo>
                  <a:pt x="1292" y="5797"/>
                  <a:pt x="1378" y="5975"/>
                  <a:pt x="1797" y="6608"/>
                </a:cubicBezTo>
                <a:cubicBezTo>
                  <a:pt x="2008" y="6926"/>
                  <a:pt x="2238" y="7328"/>
                  <a:pt x="2308" y="7499"/>
                </a:cubicBezTo>
                <a:cubicBezTo>
                  <a:pt x="2555" y="8103"/>
                  <a:pt x="2900" y="8453"/>
                  <a:pt x="3431" y="8637"/>
                </a:cubicBezTo>
                <a:cubicBezTo>
                  <a:pt x="3563" y="8683"/>
                  <a:pt x="3684" y="8751"/>
                  <a:pt x="3701" y="8788"/>
                </a:cubicBezTo>
                <a:cubicBezTo>
                  <a:pt x="3764" y="8929"/>
                  <a:pt x="3554" y="9108"/>
                  <a:pt x="3218" y="9197"/>
                </a:cubicBezTo>
                <a:cubicBezTo>
                  <a:pt x="2888" y="9285"/>
                  <a:pt x="2849" y="9317"/>
                  <a:pt x="2530" y="9763"/>
                </a:cubicBezTo>
                <a:cubicBezTo>
                  <a:pt x="2105" y="10357"/>
                  <a:pt x="1745" y="11115"/>
                  <a:pt x="1116" y="12730"/>
                </a:cubicBezTo>
                <a:cubicBezTo>
                  <a:pt x="844" y="13429"/>
                  <a:pt x="592" y="14049"/>
                  <a:pt x="557" y="14108"/>
                </a:cubicBezTo>
                <a:cubicBezTo>
                  <a:pt x="503" y="14198"/>
                  <a:pt x="536" y="14268"/>
                  <a:pt x="763" y="14544"/>
                </a:cubicBezTo>
                <a:cubicBezTo>
                  <a:pt x="1118" y="14976"/>
                  <a:pt x="1128" y="15176"/>
                  <a:pt x="805" y="15437"/>
                </a:cubicBezTo>
                <a:cubicBezTo>
                  <a:pt x="579" y="15620"/>
                  <a:pt x="527" y="15696"/>
                  <a:pt x="179" y="16355"/>
                </a:cubicBezTo>
                <a:lnTo>
                  <a:pt x="0" y="16694"/>
                </a:lnTo>
                <a:lnTo>
                  <a:pt x="0" y="16970"/>
                </a:lnTo>
                <a:lnTo>
                  <a:pt x="271" y="16842"/>
                </a:lnTo>
                <a:cubicBezTo>
                  <a:pt x="421" y="16771"/>
                  <a:pt x="687" y="16613"/>
                  <a:pt x="863" y="16490"/>
                </a:cubicBezTo>
                <a:cubicBezTo>
                  <a:pt x="1225" y="16238"/>
                  <a:pt x="1268" y="16265"/>
                  <a:pt x="1218" y="16721"/>
                </a:cubicBezTo>
                <a:cubicBezTo>
                  <a:pt x="1200" y="16888"/>
                  <a:pt x="1200" y="17079"/>
                  <a:pt x="1218" y="17145"/>
                </a:cubicBezTo>
                <a:cubicBezTo>
                  <a:pt x="1259" y="17292"/>
                  <a:pt x="1395" y="17303"/>
                  <a:pt x="1395" y="17159"/>
                </a:cubicBezTo>
                <a:cubicBezTo>
                  <a:pt x="1395" y="17102"/>
                  <a:pt x="1434" y="16902"/>
                  <a:pt x="1481" y="16714"/>
                </a:cubicBezTo>
                <a:cubicBezTo>
                  <a:pt x="1528" y="16526"/>
                  <a:pt x="1571" y="16195"/>
                  <a:pt x="1577" y="15979"/>
                </a:cubicBezTo>
                <a:cubicBezTo>
                  <a:pt x="1591" y="15421"/>
                  <a:pt x="2144" y="13717"/>
                  <a:pt x="2554" y="12965"/>
                </a:cubicBezTo>
                <a:cubicBezTo>
                  <a:pt x="2719" y="12662"/>
                  <a:pt x="2876" y="12433"/>
                  <a:pt x="2904" y="12457"/>
                </a:cubicBezTo>
                <a:cubicBezTo>
                  <a:pt x="3014" y="12551"/>
                  <a:pt x="2709" y="14354"/>
                  <a:pt x="2370" y="15615"/>
                </a:cubicBezTo>
                <a:cubicBezTo>
                  <a:pt x="2260" y="16023"/>
                  <a:pt x="2170" y="16428"/>
                  <a:pt x="2170" y="16516"/>
                </a:cubicBezTo>
                <a:cubicBezTo>
                  <a:pt x="2170" y="16709"/>
                  <a:pt x="2270" y="16833"/>
                  <a:pt x="2552" y="16991"/>
                </a:cubicBezTo>
                <a:cubicBezTo>
                  <a:pt x="2669" y="17056"/>
                  <a:pt x="2761" y="17135"/>
                  <a:pt x="2757" y="17168"/>
                </a:cubicBezTo>
                <a:cubicBezTo>
                  <a:pt x="2752" y="17201"/>
                  <a:pt x="2677" y="17710"/>
                  <a:pt x="2590" y="18298"/>
                </a:cubicBezTo>
                <a:cubicBezTo>
                  <a:pt x="2397" y="19618"/>
                  <a:pt x="2321" y="20556"/>
                  <a:pt x="2375" y="20958"/>
                </a:cubicBezTo>
                <a:cubicBezTo>
                  <a:pt x="2397" y="21127"/>
                  <a:pt x="2428" y="21281"/>
                  <a:pt x="2443" y="21303"/>
                </a:cubicBezTo>
                <a:cubicBezTo>
                  <a:pt x="2459" y="21324"/>
                  <a:pt x="2585" y="21385"/>
                  <a:pt x="2722" y="21437"/>
                </a:cubicBezTo>
                <a:cubicBezTo>
                  <a:pt x="3034" y="21555"/>
                  <a:pt x="3648" y="21569"/>
                  <a:pt x="3880" y="21464"/>
                </a:cubicBezTo>
                <a:cubicBezTo>
                  <a:pt x="4296" y="21276"/>
                  <a:pt x="4344" y="20897"/>
                  <a:pt x="4003" y="20494"/>
                </a:cubicBezTo>
                <a:lnTo>
                  <a:pt x="3769" y="20218"/>
                </a:lnTo>
                <a:lnTo>
                  <a:pt x="3841" y="19936"/>
                </a:lnTo>
                <a:cubicBezTo>
                  <a:pt x="3881" y="19780"/>
                  <a:pt x="4013" y="19171"/>
                  <a:pt x="4133" y="18583"/>
                </a:cubicBezTo>
                <a:cubicBezTo>
                  <a:pt x="4254" y="17994"/>
                  <a:pt x="4376" y="17471"/>
                  <a:pt x="4406" y="17420"/>
                </a:cubicBezTo>
                <a:cubicBezTo>
                  <a:pt x="4479" y="17296"/>
                  <a:pt x="4728" y="17341"/>
                  <a:pt x="4727" y="17478"/>
                </a:cubicBezTo>
                <a:cubicBezTo>
                  <a:pt x="4726" y="17537"/>
                  <a:pt x="4707" y="18326"/>
                  <a:pt x="4683" y="19232"/>
                </a:cubicBezTo>
                <a:cubicBezTo>
                  <a:pt x="4653" y="20387"/>
                  <a:pt x="4655" y="20925"/>
                  <a:pt x="4695" y="21026"/>
                </a:cubicBezTo>
                <a:cubicBezTo>
                  <a:pt x="4725" y="21105"/>
                  <a:pt x="4843" y="21221"/>
                  <a:pt x="4955" y="21283"/>
                </a:cubicBezTo>
                <a:cubicBezTo>
                  <a:pt x="5435" y="21548"/>
                  <a:pt x="6675" y="21600"/>
                  <a:pt x="6908" y="21365"/>
                </a:cubicBezTo>
                <a:cubicBezTo>
                  <a:pt x="6978" y="21294"/>
                  <a:pt x="7002" y="21177"/>
                  <a:pt x="7002" y="20910"/>
                </a:cubicBezTo>
                <a:cubicBezTo>
                  <a:pt x="7002" y="20474"/>
                  <a:pt x="6931" y="20361"/>
                  <a:pt x="6559" y="20193"/>
                </a:cubicBezTo>
                <a:cubicBezTo>
                  <a:pt x="6363" y="20105"/>
                  <a:pt x="6283" y="20032"/>
                  <a:pt x="6277" y="19933"/>
                </a:cubicBezTo>
                <a:cubicBezTo>
                  <a:pt x="6272" y="19858"/>
                  <a:pt x="6241" y="19556"/>
                  <a:pt x="6207" y="19262"/>
                </a:cubicBezTo>
                <a:cubicBezTo>
                  <a:pt x="6144" y="18701"/>
                  <a:pt x="6051" y="16976"/>
                  <a:pt x="6080" y="16896"/>
                </a:cubicBezTo>
                <a:cubicBezTo>
                  <a:pt x="6089" y="16870"/>
                  <a:pt x="6224" y="16750"/>
                  <a:pt x="6379" y="16629"/>
                </a:cubicBezTo>
                <a:cubicBezTo>
                  <a:pt x="6742" y="16346"/>
                  <a:pt x="6791" y="16218"/>
                  <a:pt x="6751" y="15626"/>
                </a:cubicBezTo>
                <a:cubicBezTo>
                  <a:pt x="6712" y="15053"/>
                  <a:pt x="6382" y="13370"/>
                  <a:pt x="6068" y="12141"/>
                </a:cubicBezTo>
                <a:cubicBezTo>
                  <a:pt x="5941" y="11643"/>
                  <a:pt x="5849" y="11196"/>
                  <a:pt x="5863" y="11147"/>
                </a:cubicBezTo>
                <a:cubicBezTo>
                  <a:pt x="5880" y="11087"/>
                  <a:pt x="6011" y="11057"/>
                  <a:pt x="6263" y="11055"/>
                </a:cubicBezTo>
                <a:cubicBezTo>
                  <a:pt x="6816" y="11051"/>
                  <a:pt x="7375" y="10892"/>
                  <a:pt x="7754" y="10629"/>
                </a:cubicBezTo>
                <a:cubicBezTo>
                  <a:pt x="8169" y="10341"/>
                  <a:pt x="9103" y="9468"/>
                  <a:pt x="9363" y="9127"/>
                </a:cubicBezTo>
                <a:cubicBezTo>
                  <a:pt x="9551" y="8880"/>
                  <a:pt x="9555" y="8864"/>
                  <a:pt x="9500" y="8592"/>
                </a:cubicBezTo>
                <a:cubicBezTo>
                  <a:pt x="9470" y="8438"/>
                  <a:pt x="9399" y="8188"/>
                  <a:pt x="9344" y="8037"/>
                </a:cubicBezTo>
                <a:cubicBezTo>
                  <a:pt x="9288" y="7886"/>
                  <a:pt x="9253" y="7725"/>
                  <a:pt x="9266" y="7679"/>
                </a:cubicBezTo>
                <a:cubicBezTo>
                  <a:pt x="9278" y="7633"/>
                  <a:pt x="9453" y="7555"/>
                  <a:pt x="9654" y="7503"/>
                </a:cubicBezTo>
                <a:cubicBezTo>
                  <a:pt x="10259" y="7349"/>
                  <a:pt x="10387" y="7284"/>
                  <a:pt x="10387" y="7135"/>
                </a:cubicBezTo>
                <a:cubicBezTo>
                  <a:pt x="10387" y="7051"/>
                  <a:pt x="10343" y="6992"/>
                  <a:pt x="10270" y="6977"/>
                </a:cubicBezTo>
                <a:cubicBezTo>
                  <a:pt x="10195" y="6961"/>
                  <a:pt x="10163" y="6914"/>
                  <a:pt x="10178" y="6846"/>
                </a:cubicBezTo>
                <a:cubicBezTo>
                  <a:pt x="10220" y="6667"/>
                  <a:pt x="10187" y="6125"/>
                  <a:pt x="10130" y="6029"/>
                </a:cubicBezTo>
                <a:cubicBezTo>
                  <a:pt x="10099" y="5979"/>
                  <a:pt x="10088" y="5889"/>
                  <a:pt x="10106" y="5828"/>
                </a:cubicBezTo>
                <a:cubicBezTo>
                  <a:pt x="10124" y="5763"/>
                  <a:pt x="10094" y="5665"/>
                  <a:pt x="10034" y="5595"/>
                </a:cubicBezTo>
                <a:cubicBezTo>
                  <a:pt x="9940" y="5484"/>
                  <a:pt x="9938" y="5455"/>
                  <a:pt x="10006" y="5231"/>
                </a:cubicBezTo>
                <a:cubicBezTo>
                  <a:pt x="10202" y="4584"/>
                  <a:pt x="11108" y="1186"/>
                  <a:pt x="11091" y="1163"/>
                </a:cubicBezTo>
                <a:cubicBezTo>
                  <a:pt x="11071" y="1135"/>
                  <a:pt x="10794" y="2025"/>
                  <a:pt x="10064" y="4458"/>
                </a:cubicBezTo>
                <a:lnTo>
                  <a:pt x="9636" y="5885"/>
                </a:lnTo>
                <a:lnTo>
                  <a:pt x="9403" y="5908"/>
                </a:lnTo>
                <a:cubicBezTo>
                  <a:pt x="9042" y="5943"/>
                  <a:pt x="8784" y="6373"/>
                  <a:pt x="8784" y="6940"/>
                </a:cubicBezTo>
                <a:cubicBezTo>
                  <a:pt x="8784" y="7126"/>
                  <a:pt x="8748" y="7215"/>
                  <a:pt x="8617" y="7348"/>
                </a:cubicBezTo>
                <a:cubicBezTo>
                  <a:pt x="8524" y="7442"/>
                  <a:pt x="8135" y="7874"/>
                  <a:pt x="7751" y="8309"/>
                </a:cubicBezTo>
                <a:cubicBezTo>
                  <a:pt x="7367" y="8744"/>
                  <a:pt x="7030" y="9121"/>
                  <a:pt x="7001" y="9146"/>
                </a:cubicBezTo>
                <a:cubicBezTo>
                  <a:pt x="6972" y="9170"/>
                  <a:pt x="6833" y="9159"/>
                  <a:pt x="6691" y="9120"/>
                </a:cubicBezTo>
                <a:cubicBezTo>
                  <a:pt x="6550" y="9081"/>
                  <a:pt x="6154" y="9028"/>
                  <a:pt x="5813" y="9002"/>
                </a:cubicBezTo>
                <a:cubicBezTo>
                  <a:pt x="5331" y="8964"/>
                  <a:pt x="5193" y="8931"/>
                  <a:pt x="5193" y="8853"/>
                </a:cubicBezTo>
                <a:cubicBezTo>
                  <a:pt x="5193" y="8797"/>
                  <a:pt x="5390" y="8557"/>
                  <a:pt x="5630" y="8318"/>
                </a:cubicBezTo>
                <a:cubicBezTo>
                  <a:pt x="6178" y="7772"/>
                  <a:pt x="6356" y="7368"/>
                  <a:pt x="6356" y="6667"/>
                </a:cubicBezTo>
                <a:cubicBezTo>
                  <a:pt x="6356" y="6244"/>
                  <a:pt x="6366" y="6206"/>
                  <a:pt x="6517" y="6058"/>
                </a:cubicBezTo>
                <a:cubicBezTo>
                  <a:pt x="6811" y="5769"/>
                  <a:pt x="6952" y="5074"/>
                  <a:pt x="6816" y="4589"/>
                </a:cubicBezTo>
                <a:cubicBezTo>
                  <a:pt x="6785" y="4478"/>
                  <a:pt x="6753" y="4034"/>
                  <a:pt x="6746" y="3602"/>
                </a:cubicBezTo>
                <a:cubicBezTo>
                  <a:pt x="6730" y="2717"/>
                  <a:pt x="6667" y="2298"/>
                  <a:pt x="6455" y="1672"/>
                </a:cubicBezTo>
                <a:cubicBezTo>
                  <a:pt x="6271" y="1130"/>
                  <a:pt x="5965" y="646"/>
                  <a:pt x="5576" y="282"/>
                </a:cubicBezTo>
                <a:lnTo>
                  <a:pt x="5277" y="0"/>
                </a:lnTo>
                <a:lnTo>
                  <a:pt x="2483" y="0"/>
                </a:lnTo>
                <a:close/>
                <a:moveTo>
                  <a:pt x="13131" y="0"/>
                </a:moveTo>
                <a:lnTo>
                  <a:pt x="12811" y="260"/>
                </a:lnTo>
                <a:cubicBezTo>
                  <a:pt x="12375" y="612"/>
                  <a:pt x="12134" y="927"/>
                  <a:pt x="11887" y="1466"/>
                </a:cubicBezTo>
                <a:cubicBezTo>
                  <a:pt x="11560" y="2181"/>
                  <a:pt x="11408" y="2887"/>
                  <a:pt x="11380" y="3827"/>
                </a:cubicBezTo>
                <a:cubicBezTo>
                  <a:pt x="11345" y="4968"/>
                  <a:pt x="11470" y="5673"/>
                  <a:pt x="11984" y="7221"/>
                </a:cubicBezTo>
                <a:cubicBezTo>
                  <a:pt x="12238" y="7988"/>
                  <a:pt x="12211" y="8244"/>
                  <a:pt x="11704" y="9844"/>
                </a:cubicBezTo>
                <a:cubicBezTo>
                  <a:pt x="11253" y="11265"/>
                  <a:pt x="11259" y="11193"/>
                  <a:pt x="11543" y="11611"/>
                </a:cubicBezTo>
                <a:lnTo>
                  <a:pt x="11777" y="11958"/>
                </a:lnTo>
                <a:lnTo>
                  <a:pt x="11394" y="12909"/>
                </a:lnTo>
                <a:cubicBezTo>
                  <a:pt x="11182" y="13432"/>
                  <a:pt x="10974" y="13914"/>
                  <a:pt x="10930" y="13980"/>
                </a:cubicBezTo>
                <a:cubicBezTo>
                  <a:pt x="10801" y="14178"/>
                  <a:pt x="10839" y="14315"/>
                  <a:pt x="11110" y="14631"/>
                </a:cubicBezTo>
                <a:cubicBezTo>
                  <a:pt x="11456" y="15034"/>
                  <a:pt x="11454" y="15186"/>
                  <a:pt x="11094" y="15503"/>
                </a:cubicBezTo>
                <a:cubicBezTo>
                  <a:pt x="10915" y="15662"/>
                  <a:pt x="10760" y="15880"/>
                  <a:pt x="10646" y="16131"/>
                </a:cubicBezTo>
                <a:cubicBezTo>
                  <a:pt x="10550" y="16342"/>
                  <a:pt x="10404" y="16602"/>
                  <a:pt x="10323" y="16710"/>
                </a:cubicBezTo>
                <a:cubicBezTo>
                  <a:pt x="10241" y="16818"/>
                  <a:pt x="10187" y="16937"/>
                  <a:pt x="10203" y="16973"/>
                </a:cubicBezTo>
                <a:cubicBezTo>
                  <a:pt x="10245" y="17067"/>
                  <a:pt x="10700" y="16871"/>
                  <a:pt x="11125" y="16575"/>
                </a:cubicBezTo>
                <a:cubicBezTo>
                  <a:pt x="11318" y="16441"/>
                  <a:pt x="11501" y="16352"/>
                  <a:pt x="11531" y="16378"/>
                </a:cubicBezTo>
                <a:cubicBezTo>
                  <a:pt x="11565" y="16407"/>
                  <a:pt x="11573" y="16562"/>
                  <a:pt x="11551" y="16796"/>
                </a:cubicBezTo>
                <a:cubicBezTo>
                  <a:pt x="11526" y="17079"/>
                  <a:pt x="11536" y="17189"/>
                  <a:pt x="11593" y="17255"/>
                </a:cubicBezTo>
                <a:cubicBezTo>
                  <a:pt x="11685" y="17361"/>
                  <a:pt x="11688" y="17355"/>
                  <a:pt x="11830" y="16700"/>
                </a:cubicBezTo>
                <a:cubicBezTo>
                  <a:pt x="11897" y="16393"/>
                  <a:pt x="11931" y="16099"/>
                  <a:pt x="11912" y="15994"/>
                </a:cubicBezTo>
                <a:cubicBezTo>
                  <a:pt x="11879" y="15813"/>
                  <a:pt x="11954" y="15461"/>
                  <a:pt x="12068" y="15266"/>
                </a:cubicBezTo>
                <a:cubicBezTo>
                  <a:pt x="12102" y="15207"/>
                  <a:pt x="12238" y="14706"/>
                  <a:pt x="12371" y="14153"/>
                </a:cubicBezTo>
                <a:cubicBezTo>
                  <a:pt x="12504" y="13599"/>
                  <a:pt x="12642" y="13090"/>
                  <a:pt x="12679" y="13021"/>
                </a:cubicBezTo>
                <a:cubicBezTo>
                  <a:pt x="12742" y="12901"/>
                  <a:pt x="12754" y="12901"/>
                  <a:pt x="12923" y="13020"/>
                </a:cubicBezTo>
                <a:cubicBezTo>
                  <a:pt x="13222" y="13230"/>
                  <a:pt x="13221" y="13229"/>
                  <a:pt x="13142" y="13706"/>
                </a:cubicBezTo>
                <a:cubicBezTo>
                  <a:pt x="13074" y="14110"/>
                  <a:pt x="12607" y="16293"/>
                  <a:pt x="12530" y="16564"/>
                </a:cubicBezTo>
                <a:cubicBezTo>
                  <a:pt x="12505" y="16655"/>
                  <a:pt x="12550" y="16721"/>
                  <a:pt x="12714" y="16837"/>
                </a:cubicBezTo>
                <a:cubicBezTo>
                  <a:pt x="12922" y="16984"/>
                  <a:pt x="12929" y="17000"/>
                  <a:pt x="12898" y="17252"/>
                </a:cubicBezTo>
                <a:cubicBezTo>
                  <a:pt x="12664" y="19109"/>
                  <a:pt x="12577" y="20526"/>
                  <a:pt x="12698" y="20492"/>
                </a:cubicBezTo>
                <a:cubicBezTo>
                  <a:pt x="12734" y="20482"/>
                  <a:pt x="12791" y="20466"/>
                  <a:pt x="12824" y="20456"/>
                </a:cubicBezTo>
                <a:cubicBezTo>
                  <a:pt x="12865" y="20444"/>
                  <a:pt x="12886" y="20595"/>
                  <a:pt x="12889" y="20931"/>
                </a:cubicBezTo>
                <a:cubicBezTo>
                  <a:pt x="12889" y="21005"/>
                  <a:pt x="12891" y="21053"/>
                  <a:pt x="12892" y="21107"/>
                </a:cubicBezTo>
                <a:cubicBezTo>
                  <a:pt x="12934" y="21108"/>
                  <a:pt x="12991" y="21123"/>
                  <a:pt x="13060" y="21156"/>
                </a:cubicBezTo>
                <a:cubicBezTo>
                  <a:pt x="13453" y="21350"/>
                  <a:pt x="14281" y="21236"/>
                  <a:pt x="14466" y="20962"/>
                </a:cubicBezTo>
                <a:cubicBezTo>
                  <a:pt x="14557" y="20826"/>
                  <a:pt x="14570" y="20825"/>
                  <a:pt x="14837" y="20939"/>
                </a:cubicBezTo>
                <a:cubicBezTo>
                  <a:pt x="15216" y="21099"/>
                  <a:pt x="16323" y="21155"/>
                  <a:pt x="16665" y="21031"/>
                </a:cubicBezTo>
                <a:cubicBezTo>
                  <a:pt x="16866" y="20958"/>
                  <a:pt x="16927" y="20902"/>
                  <a:pt x="16939" y="20780"/>
                </a:cubicBezTo>
                <a:cubicBezTo>
                  <a:pt x="16963" y="20548"/>
                  <a:pt x="16867" y="20351"/>
                  <a:pt x="16630" y="20145"/>
                </a:cubicBezTo>
                <a:lnTo>
                  <a:pt x="16420" y="19962"/>
                </a:lnTo>
                <a:lnTo>
                  <a:pt x="16442" y="18460"/>
                </a:lnTo>
                <a:cubicBezTo>
                  <a:pt x="16462" y="17070"/>
                  <a:pt x="16472" y="16949"/>
                  <a:pt x="16565" y="16859"/>
                </a:cubicBezTo>
                <a:cubicBezTo>
                  <a:pt x="17081" y="16362"/>
                  <a:pt x="17130" y="16292"/>
                  <a:pt x="17145" y="16047"/>
                </a:cubicBezTo>
                <a:cubicBezTo>
                  <a:pt x="17154" y="15890"/>
                  <a:pt x="17028" y="15232"/>
                  <a:pt x="16797" y="14235"/>
                </a:cubicBezTo>
                <a:cubicBezTo>
                  <a:pt x="16597" y="13374"/>
                  <a:pt x="16432" y="12625"/>
                  <a:pt x="16432" y="12572"/>
                </a:cubicBezTo>
                <a:cubicBezTo>
                  <a:pt x="16432" y="12518"/>
                  <a:pt x="16504" y="12331"/>
                  <a:pt x="16591" y="12156"/>
                </a:cubicBezTo>
                <a:cubicBezTo>
                  <a:pt x="16679" y="11981"/>
                  <a:pt x="16807" y="11664"/>
                  <a:pt x="16878" y="11451"/>
                </a:cubicBezTo>
                <a:cubicBezTo>
                  <a:pt x="17011" y="11049"/>
                  <a:pt x="17033" y="11028"/>
                  <a:pt x="17414" y="10947"/>
                </a:cubicBezTo>
                <a:cubicBezTo>
                  <a:pt x="17856" y="10852"/>
                  <a:pt x="18449" y="10404"/>
                  <a:pt x="19365" y="9474"/>
                </a:cubicBezTo>
                <a:cubicBezTo>
                  <a:pt x="19921" y="8909"/>
                  <a:pt x="19933" y="8861"/>
                  <a:pt x="19686" y="8139"/>
                </a:cubicBezTo>
                <a:cubicBezTo>
                  <a:pt x="19600" y="7888"/>
                  <a:pt x="19547" y="7659"/>
                  <a:pt x="19569" y="7632"/>
                </a:cubicBezTo>
                <a:cubicBezTo>
                  <a:pt x="19592" y="7606"/>
                  <a:pt x="19820" y="7526"/>
                  <a:pt x="20076" y="7455"/>
                </a:cubicBezTo>
                <a:cubicBezTo>
                  <a:pt x="20332" y="7385"/>
                  <a:pt x="20581" y="7298"/>
                  <a:pt x="20631" y="7263"/>
                </a:cubicBezTo>
                <a:cubicBezTo>
                  <a:pt x="20759" y="7174"/>
                  <a:pt x="20743" y="7006"/>
                  <a:pt x="20605" y="6977"/>
                </a:cubicBezTo>
                <a:cubicBezTo>
                  <a:pt x="20530" y="6961"/>
                  <a:pt x="20497" y="6914"/>
                  <a:pt x="20513" y="6846"/>
                </a:cubicBezTo>
                <a:cubicBezTo>
                  <a:pt x="20554" y="6664"/>
                  <a:pt x="20517" y="6047"/>
                  <a:pt x="20458" y="5949"/>
                </a:cubicBezTo>
                <a:cubicBezTo>
                  <a:pt x="20428" y="5898"/>
                  <a:pt x="20419" y="5817"/>
                  <a:pt x="20440" y="5771"/>
                </a:cubicBezTo>
                <a:cubicBezTo>
                  <a:pt x="20461" y="5723"/>
                  <a:pt x="20433" y="5637"/>
                  <a:pt x="20372" y="5572"/>
                </a:cubicBezTo>
                <a:cubicBezTo>
                  <a:pt x="20267" y="5458"/>
                  <a:pt x="20270" y="5439"/>
                  <a:pt x="20878" y="3210"/>
                </a:cubicBezTo>
                <a:cubicBezTo>
                  <a:pt x="21216" y="1974"/>
                  <a:pt x="21516" y="907"/>
                  <a:pt x="21546" y="839"/>
                </a:cubicBezTo>
                <a:cubicBezTo>
                  <a:pt x="21562" y="802"/>
                  <a:pt x="21575" y="721"/>
                  <a:pt x="21585" y="624"/>
                </a:cubicBezTo>
                <a:lnTo>
                  <a:pt x="21422" y="1106"/>
                </a:lnTo>
                <a:cubicBezTo>
                  <a:pt x="21329" y="1381"/>
                  <a:pt x="21003" y="2441"/>
                  <a:pt x="20698" y="3461"/>
                </a:cubicBezTo>
                <a:cubicBezTo>
                  <a:pt x="20392" y="4481"/>
                  <a:pt x="20100" y="5452"/>
                  <a:pt x="20047" y="5618"/>
                </a:cubicBezTo>
                <a:cubicBezTo>
                  <a:pt x="19954" y="5915"/>
                  <a:pt x="19947" y="5921"/>
                  <a:pt x="19704" y="5921"/>
                </a:cubicBezTo>
                <a:cubicBezTo>
                  <a:pt x="19480" y="5921"/>
                  <a:pt x="19441" y="5946"/>
                  <a:pt x="19305" y="6181"/>
                </a:cubicBezTo>
                <a:cubicBezTo>
                  <a:pt x="19200" y="6363"/>
                  <a:pt x="19147" y="6546"/>
                  <a:pt x="19130" y="6790"/>
                </a:cubicBezTo>
                <a:cubicBezTo>
                  <a:pt x="19108" y="7102"/>
                  <a:pt x="19080" y="7167"/>
                  <a:pt x="18868" y="7404"/>
                </a:cubicBezTo>
                <a:cubicBezTo>
                  <a:pt x="18738" y="7549"/>
                  <a:pt x="18343" y="7999"/>
                  <a:pt x="17990" y="8402"/>
                </a:cubicBezTo>
                <a:cubicBezTo>
                  <a:pt x="17637" y="8806"/>
                  <a:pt x="17330" y="9127"/>
                  <a:pt x="17307" y="9116"/>
                </a:cubicBezTo>
                <a:cubicBezTo>
                  <a:pt x="17283" y="9105"/>
                  <a:pt x="17136" y="8862"/>
                  <a:pt x="16979" y="8576"/>
                </a:cubicBezTo>
                <a:cubicBezTo>
                  <a:pt x="16688" y="8045"/>
                  <a:pt x="16601" y="7711"/>
                  <a:pt x="16662" y="7364"/>
                </a:cubicBezTo>
                <a:cubicBezTo>
                  <a:pt x="16771" y="6733"/>
                  <a:pt x="16793" y="6498"/>
                  <a:pt x="16767" y="6242"/>
                </a:cubicBezTo>
                <a:cubicBezTo>
                  <a:pt x="16749" y="6069"/>
                  <a:pt x="16780" y="5705"/>
                  <a:pt x="16845" y="5315"/>
                </a:cubicBezTo>
                <a:cubicBezTo>
                  <a:pt x="16994" y="4420"/>
                  <a:pt x="17035" y="3039"/>
                  <a:pt x="16933" y="2379"/>
                </a:cubicBezTo>
                <a:cubicBezTo>
                  <a:pt x="16777" y="1372"/>
                  <a:pt x="16446" y="684"/>
                  <a:pt x="15909" y="250"/>
                </a:cubicBezTo>
                <a:lnTo>
                  <a:pt x="15600" y="0"/>
                </a:lnTo>
                <a:lnTo>
                  <a:pt x="13131" y="0"/>
                </a:lnTo>
                <a:close/>
                <a:moveTo>
                  <a:pt x="21523" y="0"/>
                </a:moveTo>
                <a:cubicBezTo>
                  <a:pt x="21428" y="0"/>
                  <a:pt x="21426" y="32"/>
                  <a:pt x="21509" y="215"/>
                </a:cubicBezTo>
                <a:cubicBezTo>
                  <a:pt x="21592" y="397"/>
                  <a:pt x="21600" y="394"/>
                  <a:pt x="21600" y="178"/>
                </a:cubicBezTo>
                <a:cubicBezTo>
                  <a:pt x="21600" y="67"/>
                  <a:pt x="21571" y="0"/>
                  <a:pt x="21523" y="0"/>
                </a:cubicBezTo>
                <a:close/>
                <a:moveTo>
                  <a:pt x="11197" y="801"/>
                </a:moveTo>
                <a:cubicBezTo>
                  <a:pt x="11188" y="807"/>
                  <a:pt x="11175" y="827"/>
                  <a:pt x="11162" y="856"/>
                </a:cubicBezTo>
                <a:cubicBezTo>
                  <a:pt x="11134" y="915"/>
                  <a:pt x="11111" y="995"/>
                  <a:pt x="11111" y="1035"/>
                </a:cubicBezTo>
                <a:cubicBezTo>
                  <a:pt x="11111" y="1074"/>
                  <a:pt x="11134" y="1058"/>
                  <a:pt x="11162" y="999"/>
                </a:cubicBezTo>
                <a:cubicBezTo>
                  <a:pt x="11189" y="940"/>
                  <a:pt x="11212" y="860"/>
                  <a:pt x="11212" y="821"/>
                </a:cubicBezTo>
                <a:cubicBezTo>
                  <a:pt x="11212" y="811"/>
                  <a:pt x="11210" y="804"/>
                  <a:pt x="11208" y="801"/>
                </a:cubicBezTo>
                <a:cubicBezTo>
                  <a:pt x="11205" y="798"/>
                  <a:pt x="11202" y="798"/>
                  <a:pt x="11197" y="80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dissolve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1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 advAuto="0"/>
      <p:bldP spid="15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7C127D2D-9731-4049-BC08-AD5E2A448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299" y="1352117"/>
            <a:ext cx="5009745" cy="371475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2145B1A6-5B9F-49CE-9A31-03C774D658B9}"/>
              </a:ext>
            </a:extLst>
          </p:cNvPr>
          <p:cNvSpPr txBox="1"/>
          <p:nvPr/>
        </p:nvSpPr>
        <p:spPr>
          <a:xfrm>
            <a:off x="7122965" y="4245020"/>
            <a:ext cx="524182" cy="6418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محمد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7C8390F-9F63-4997-8B15-142D32334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28" y="612933"/>
            <a:ext cx="3624642" cy="48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434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8C3DE7BC-B6DA-4993-85B2-2DB9776DF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08" y="642939"/>
            <a:ext cx="7869251" cy="5572125"/>
          </a:xfrm>
          <a:prstGeom prst="rect">
            <a:avLst/>
          </a:prstGeom>
        </p:spPr>
      </p:pic>
      <p:pic>
        <p:nvPicPr>
          <p:cNvPr id="4" name="IMG_1300.png" descr="IMG_1300.png">
            <a:extLst>
              <a:ext uri="{FF2B5EF4-FFF2-40B4-BE49-F238E27FC236}">
                <a16:creationId xmlns:a16="http://schemas.microsoft.com/office/drawing/2014/main" xmlns="" id="{9B6AB7EF-E251-48DD-8D54-C6A4566F0DE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5380" t="17028" r="53819" b="38437"/>
          <a:stretch>
            <a:fillRect/>
          </a:stretch>
        </p:blipFill>
        <p:spPr>
          <a:xfrm>
            <a:off x="3519088" y="367979"/>
            <a:ext cx="2628679" cy="23301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6" h="21534" extrusionOk="0">
                <a:moveTo>
                  <a:pt x="14561" y="2"/>
                </a:moveTo>
                <a:cubicBezTo>
                  <a:pt x="14446" y="-8"/>
                  <a:pt x="14255" y="20"/>
                  <a:pt x="13898" y="77"/>
                </a:cubicBezTo>
                <a:cubicBezTo>
                  <a:pt x="13482" y="144"/>
                  <a:pt x="12654" y="243"/>
                  <a:pt x="12059" y="298"/>
                </a:cubicBezTo>
                <a:cubicBezTo>
                  <a:pt x="10430" y="449"/>
                  <a:pt x="9893" y="554"/>
                  <a:pt x="8740" y="945"/>
                </a:cubicBezTo>
                <a:cubicBezTo>
                  <a:pt x="7698" y="1299"/>
                  <a:pt x="7287" y="1487"/>
                  <a:pt x="7547" y="1493"/>
                </a:cubicBezTo>
                <a:cubicBezTo>
                  <a:pt x="7778" y="1499"/>
                  <a:pt x="10120" y="1196"/>
                  <a:pt x="10743" y="1080"/>
                </a:cubicBezTo>
                <a:cubicBezTo>
                  <a:pt x="11356" y="966"/>
                  <a:pt x="11733" y="1015"/>
                  <a:pt x="11583" y="1189"/>
                </a:cubicBezTo>
                <a:cubicBezTo>
                  <a:pt x="11542" y="1237"/>
                  <a:pt x="11178" y="1389"/>
                  <a:pt x="10774" y="1527"/>
                </a:cubicBezTo>
                <a:cubicBezTo>
                  <a:pt x="10369" y="1665"/>
                  <a:pt x="9781" y="1869"/>
                  <a:pt x="9466" y="1981"/>
                </a:cubicBezTo>
                <a:cubicBezTo>
                  <a:pt x="8213" y="2425"/>
                  <a:pt x="7375" y="2586"/>
                  <a:pt x="6853" y="2483"/>
                </a:cubicBezTo>
                <a:cubicBezTo>
                  <a:pt x="6196" y="2353"/>
                  <a:pt x="5281" y="2523"/>
                  <a:pt x="4627" y="2899"/>
                </a:cubicBezTo>
                <a:cubicBezTo>
                  <a:pt x="2940" y="3867"/>
                  <a:pt x="2149" y="6321"/>
                  <a:pt x="2855" y="8397"/>
                </a:cubicBezTo>
                <a:cubicBezTo>
                  <a:pt x="2985" y="8776"/>
                  <a:pt x="2954" y="8920"/>
                  <a:pt x="2744" y="8920"/>
                </a:cubicBezTo>
                <a:cubicBezTo>
                  <a:pt x="2439" y="8920"/>
                  <a:pt x="393" y="9850"/>
                  <a:pt x="206" y="10073"/>
                </a:cubicBezTo>
                <a:cubicBezTo>
                  <a:pt x="-154" y="10505"/>
                  <a:pt x="-16" y="11467"/>
                  <a:pt x="424" y="11585"/>
                </a:cubicBezTo>
                <a:cubicBezTo>
                  <a:pt x="839" y="11697"/>
                  <a:pt x="850" y="11709"/>
                  <a:pt x="798" y="12022"/>
                </a:cubicBezTo>
                <a:cubicBezTo>
                  <a:pt x="772" y="12188"/>
                  <a:pt x="773" y="12439"/>
                  <a:pt x="801" y="12578"/>
                </a:cubicBezTo>
                <a:cubicBezTo>
                  <a:pt x="852" y="12825"/>
                  <a:pt x="874" y="12832"/>
                  <a:pt x="1529" y="12832"/>
                </a:cubicBezTo>
                <a:cubicBezTo>
                  <a:pt x="1901" y="12832"/>
                  <a:pt x="2620" y="12762"/>
                  <a:pt x="3128" y="12675"/>
                </a:cubicBezTo>
                <a:cubicBezTo>
                  <a:pt x="4272" y="12480"/>
                  <a:pt x="4346" y="12505"/>
                  <a:pt x="4076" y="12993"/>
                </a:cubicBezTo>
                <a:cubicBezTo>
                  <a:pt x="3917" y="13280"/>
                  <a:pt x="3759" y="13409"/>
                  <a:pt x="3351" y="13585"/>
                </a:cubicBezTo>
                <a:cubicBezTo>
                  <a:pt x="3063" y="13708"/>
                  <a:pt x="2668" y="13918"/>
                  <a:pt x="2472" y="14053"/>
                </a:cubicBezTo>
                <a:cubicBezTo>
                  <a:pt x="2170" y="14261"/>
                  <a:pt x="2118" y="14341"/>
                  <a:pt x="2133" y="14586"/>
                </a:cubicBezTo>
                <a:cubicBezTo>
                  <a:pt x="2159" y="15022"/>
                  <a:pt x="2311" y="15134"/>
                  <a:pt x="2976" y="15215"/>
                </a:cubicBezTo>
                <a:lnTo>
                  <a:pt x="3585" y="15290"/>
                </a:lnTo>
                <a:lnTo>
                  <a:pt x="3641" y="15777"/>
                </a:lnTo>
                <a:cubicBezTo>
                  <a:pt x="3672" y="16044"/>
                  <a:pt x="3755" y="16340"/>
                  <a:pt x="3826" y="16436"/>
                </a:cubicBezTo>
                <a:cubicBezTo>
                  <a:pt x="3896" y="16532"/>
                  <a:pt x="3954" y="16640"/>
                  <a:pt x="3954" y="16677"/>
                </a:cubicBezTo>
                <a:cubicBezTo>
                  <a:pt x="3954" y="16713"/>
                  <a:pt x="3632" y="16942"/>
                  <a:pt x="3239" y="17185"/>
                </a:cubicBezTo>
                <a:cubicBezTo>
                  <a:pt x="2846" y="17428"/>
                  <a:pt x="2441" y="17738"/>
                  <a:pt x="2338" y="17874"/>
                </a:cubicBezTo>
                <a:cubicBezTo>
                  <a:pt x="1965" y="18365"/>
                  <a:pt x="2029" y="19304"/>
                  <a:pt x="2451" y="19540"/>
                </a:cubicBezTo>
                <a:cubicBezTo>
                  <a:pt x="2655" y="19655"/>
                  <a:pt x="3294" y="19586"/>
                  <a:pt x="4259" y="19346"/>
                </a:cubicBezTo>
                <a:cubicBezTo>
                  <a:pt x="4742" y="19225"/>
                  <a:pt x="4964" y="19306"/>
                  <a:pt x="4730" y="19516"/>
                </a:cubicBezTo>
                <a:cubicBezTo>
                  <a:pt x="4592" y="19640"/>
                  <a:pt x="4596" y="19654"/>
                  <a:pt x="4786" y="19743"/>
                </a:cubicBezTo>
                <a:cubicBezTo>
                  <a:pt x="5429" y="20043"/>
                  <a:pt x="7738" y="19937"/>
                  <a:pt x="8047" y="19593"/>
                </a:cubicBezTo>
                <a:cubicBezTo>
                  <a:pt x="8170" y="19457"/>
                  <a:pt x="8221" y="19449"/>
                  <a:pt x="8322" y="19552"/>
                </a:cubicBezTo>
                <a:cubicBezTo>
                  <a:pt x="8472" y="19706"/>
                  <a:pt x="8483" y="19997"/>
                  <a:pt x="8344" y="20122"/>
                </a:cubicBezTo>
                <a:cubicBezTo>
                  <a:pt x="8288" y="20173"/>
                  <a:pt x="8039" y="20298"/>
                  <a:pt x="7792" y="20400"/>
                </a:cubicBezTo>
                <a:cubicBezTo>
                  <a:pt x="7545" y="20502"/>
                  <a:pt x="7277" y="20656"/>
                  <a:pt x="7196" y="20742"/>
                </a:cubicBezTo>
                <a:cubicBezTo>
                  <a:pt x="6986" y="20965"/>
                  <a:pt x="7046" y="21383"/>
                  <a:pt x="7303" y="21478"/>
                </a:cubicBezTo>
                <a:cubicBezTo>
                  <a:pt x="7611" y="21592"/>
                  <a:pt x="10912" y="21514"/>
                  <a:pt x="11095" y="21388"/>
                </a:cubicBezTo>
                <a:cubicBezTo>
                  <a:pt x="11293" y="21253"/>
                  <a:pt x="9417" y="21103"/>
                  <a:pt x="8639" y="21192"/>
                </a:cubicBezTo>
                <a:cubicBezTo>
                  <a:pt x="8136" y="21250"/>
                  <a:pt x="7925" y="21156"/>
                  <a:pt x="8093" y="20949"/>
                </a:cubicBezTo>
                <a:cubicBezTo>
                  <a:pt x="8134" y="20899"/>
                  <a:pt x="8993" y="20697"/>
                  <a:pt x="10001" y="20501"/>
                </a:cubicBezTo>
                <a:cubicBezTo>
                  <a:pt x="11010" y="20305"/>
                  <a:pt x="12074" y="20076"/>
                  <a:pt x="12366" y="19993"/>
                </a:cubicBezTo>
                <a:cubicBezTo>
                  <a:pt x="12746" y="19884"/>
                  <a:pt x="13117" y="19858"/>
                  <a:pt x="13672" y="19902"/>
                </a:cubicBezTo>
                <a:cubicBezTo>
                  <a:pt x="14752" y="19986"/>
                  <a:pt x="15718" y="19836"/>
                  <a:pt x="15866" y="19562"/>
                </a:cubicBezTo>
                <a:cubicBezTo>
                  <a:pt x="15960" y="19390"/>
                  <a:pt x="16064" y="19353"/>
                  <a:pt x="16458" y="19353"/>
                </a:cubicBezTo>
                <a:cubicBezTo>
                  <a:pt x="16878" y="19353"/>
                  <a:pt x="16952" y="19322"/>
                  <a:pt x="17070" y="19102"/>
                </a:cubicBezTo>
                <a:cubicBezTo>
                  <a:pt x="17151" y="18949"/>
                  <a:pt x="17186" y="18745"/>
                  <a:pt x="17159" y="18576"/>
                </a:cubicBezTo>
                <a:cubicBezTo>
                  <a:pt x="17043" y="17855"/>
                  <a:pt x="17011" y="17904"/>
                  <a:pt x="17633" y="17837"/>
                </a:cubicBezTo>
                <a:cubicBezTo>
                  <a:pt x="18340" y="17762"/>
                  <a:pt x="18466" y="17698"/>
                  <a:pt x="18617" y="17340"/>
                </a:cubicBezTo>
                <a:cubicBezTo>
                  <a:pt x="18889" y="16693"/>
                  <a:pt x="18645" y="15824"/>
                  <a:pt x="18147" y="15664"/>
                </a:cubicBezTo>
                <a:cubicBezTo>
                  <a:pt x="17888" y="15580"/>
                  <a:pt x="17879" y="15561"/>
                  <a:pt x="17907" y="15133"/>
                </a:cubicBezTo>
                <a:cubicBezTo>
                  <a:pt x="17923" y="14888"/>
                  <a:pt x="17969" y="14639"/>
                  <a:pt x="18010" y="14578"/>
                </a:cubicBezTo>
                <a:cubicBezTo>
                  <a:pt x="18050" y="14517"/>
                  <a:pt x="18348" y="14436"/>
                  <a:pt x="18672" y="14400"/>
                </a:cubicBezTo>
                <a:cubicBezTo>
                  <a:pt x="18996" y="14363"/>
                  <a:pt x="19340" y="14269"/>
                  <a:pt x="19436" y="14192"/>
                </a:cubicBezTo>
                <a:cubicBezTo>
                  <a:pt x="19827" y="13877"/>
                  <a:pt x="19889" y="13016"/>
                  <a:pt x="19557" y="12513"/>
                </a:cubicBezTo>
                <a:cubicBezTo>
                  <a:pt x="19413" y="12297"/>
                  <a:pt x="19343" y="12280"/>
                  <a:pt x="18551" y="12280"/>
                </a:cubicBezTo>
                <a:lnTo>
                  <a:pt x="17699" y="12280"/>
                </a:lnTo>
                <a:lnTo>
                  <a:pt x="17483" y="11966"/>
                </a:lnTo>
                <a:cubicBezTo>
                  <a:pt x="17301" y="11700"/>
                  <a:pt x="17285" y="11634"/>
                  <a:pt x="17384" y="11533"/>
                </a:cubicBezTo>
                <a:cubicBezTo>
                  <a:pt x="17554" y="11360"/>
                  <a:pt x="18454" y="11227"/>
                  <a:pt x="19798" y="11177"/>
                </a:cubicBezTo>
                <a:lnTo>
                  <a:pt x="20982" y="11134"/>
                </a:lnTo>
                <a:lnTo>
                  <a:pt x="21215" y="10816"/>
                </a:lnTo>
                <a:cubicBezTo>
                  <a:pt x="21430" y="10524"/>
                  <a:pt x="21446" y="10448"/>
                  <a:pt x="21413" y="9895"/>
                </a:cubicBezTo>
                <a:cubicBezTo>
                  <a:pt x="21384" y="9392"/>
                  <a:pt x="21341" y="9252"/>
                  <a:pt x="21155" y="9055"/>
                </a:cubicBezTo>
                <a:cubicBezTo>
                  <a:pt x="20943" y="8832"/>
                  <a:pt x="20873" y="8820"/>
                  <a:pt x="19732" y="8817"/>
                </a:cubicBezTo>
                <a:cubicBezTo>
                  <a:pt x="18160" y="8814"/>
                  <a:pt x="18150" y="8807"/>
                  <a:pt x="18150" y="7568"/>
                </a:cubicBezTo>
                <a:cubicBezTo>
                  <a:pt x="18150" y="6559"/>
                  <a:pt x="18125" y="6598"/>
                  <a:pt x="18888" y="6420"/>
                </a:cubicBezTo>
                <a:cubicBezTo>
                  <a:pt x="19509" y="6274"/>
                  <a:pt x="19798" y="6125"/>
                  <a:pt x="19798" y="5950"/>
                </a:cubicBezTo>
                <a:cubicBezTo>
                  <a:pt x="19798" y="5776"/>
                  <a:pt x="19704" y="5716"/>
                  <a:pt x="18900" y="5361"/>
                </a:cubicBezTo>
                <a:lnTo>
                  <a:pt x="18205" y="5055"/>
                </a:lnTo>
                <a:lnTo>
                  <a:pt x="18158" y="4455"/>
                </a:lnTo>
                <a:cubicBezTo>
                  <a:pt x="18132" y="4125"/>
                  <a:pt x="18082" y="3774"/>
                  <a:pt x="18046" y="3675"/>
                </a:cubicBezTo>
                <a:cubicBezTo>
                  <a:pt x="17938" y="3377"/>
                  <a:pt x="17398" y="3102"/>
                  <a:pt x="16918" y="3102"/>
                </a:cubicBezTo>
                <a:cubicBezTo>
                  <a:pt x="16440" y="3102"/>
                  <a:pt x="16286" y="2985"/>
                  <a:pt x="16286" y="2624"/>
                </a:cubicBezTo>
                <a:cubicBezTo>
                  <a:pt x="16286" y="2017"/>
                  <a:pt x="15944" y="1816"/>
                  <a:pt x="14734" y="1709"/>
                </a:cubicBezTo>
                <a:cubicBezTo>
                  <a:pt x="13950" y="1639"/>
                  <a:pt x="13812" y="1463"/>
                  <a:pt x="14358" y="1231"/>
                </a:cubicBezTo>
                <a:cubicBezTo>
                  <a:pt x="14533" y="1157"/>
                  <a:pt x="14726" y="1045"/>
                  <a:pt x="14787" y="983"/>
                </a:cubicBezTo>
                <a:cubicBezTo>
                  <a:pt x="14931" y="836"/>
                  <a:pt x="14924" y="395"/>
                  <a:pt x="14774" y="150"/>
                </a:cubicBezTo>
                <a:cubicBezTo>
                  <a:pt x="14717" y="59"/>
                  <a:pt x="14677" y="11"/>
                  <a:pt x="14561" y="2"/>
                </a:cubicBezTo>
                <a:close/>
              </a:path>
            </a:pathLst>
          </a:cu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1125547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216D4B90-A509-455D-B646-38C2C5659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05" y="1913199"/>
            <a:ext cx="8840391" cy="3985238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21C0FD93-2901-4AF9-9F93-49368972E17A}"/>
              </a:ext>
            </a:extLst>
          </p:cNvPr>
          <p:cNvSpPr txBox="1"/>
          <p:nvPr/>
        </p:nvSpPr>
        <p:spPr>
          <a:xfrm>
            <a:off x="4362138" y="827013"/>
            <a:ext cx="4631077" cy="591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575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مَظاهِرُ الرَّحْمَةِ عِنْدَ سَيْدَنا مُحَمَّد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CEB3A96D-06C9-4311-940F-A60B0E8A9E3B}"/>
              </a:ext>
            </a:extLst>
          </p:cNvPr>
          <p:cNvSpPr txBox="1"/>
          <p:nvPr/>
        </p:nvSpPr>
        <p:spPr>
          <a:xfrm>
            <a:off x="6159635" y="5182459"/>
            <a:ext cx="2273060" cy="591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575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رَحْمَتَهُ بِالْأَطْفالِ</a:t>
            </a:r>
          </a:p>
        </p:txBody>
      </p:sp>
    </p:spTree>
    <p:extLst>
      <p:ext uri="{BB962C8B-B14F-4D97-AF65-F5344CB8AC3E}">
        <p14:creationId xmlns:p14="http://schemas.microsoft.com/office/powerpoint/2010/main" xmlns="" val="41535332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61B4FA4-758B-4ECE-8C02-4111819A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35" y="1397676"/>
            <a:ext cx="8880330" cy="406265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71C8F7E-288E-47A3-B5B3-504AA383BD4A}"/>
              </a:ext>
            </a:extLst>
          </p:cNvPr>
          <p:cNvSpPr txBox="1"/>
          <p:nvPr/>
        </p:nvSpPr>
        <p:spPr>
          <a:xfrm>
            <a:off x="6157211" y="4868497"/>
            <a:ext cx="2374049" cy="591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0638" tIns="20638" rIns="20638" bIns="20638" numCol="1" spcCol="38100" rtlCol="1" anchor="ctr">
            <a:spAutoFit/>
          </a:bodyPr>
          <a:lstStyle/>
          <a:p>
            <a:pPr defTabSz="990697"/>
            <a:r>
              <a:rPr lang="ar-JO" sz="3575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رَحْمَتَهُ بِالْحَيَوانِ</a:t>
            </a:r>
          </a:p>
        </p:txBody>
      </p:sp>
    </p:spTree>
    <p:extLst>
      <p:ext uri="{BB962C8B-B14F-4D97-AF65-F5344CB8AC3E}">
        <p14:creationId xmlns:p14="http://schemas.microsoft.com/office/powerpoint/2010/main" xmlns="" val="23599763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عرض على الشاشة (3:4)‏</PresentationFormat>
  <Paragraphs>43</Paragraphs>
  <Slides>20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21" baseType="lpstr">
      <vt:lpstr>سمة Office</vt:lpstr>
      <vt:lpstr>الشريحة 1</vt:lpstr>
      <vt:lpstr>الشريحة 2</vt:lpstr>
      <vt:lpstr>الشريحة 3</vt:lpstr>
      <vt:lpstr>الشريحة 4</vt:lpstr>
      <vt:lpstr>رسولي سيدنا محمد صلى الله عليه وسلم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mabsoot mwaise</dc:creator>
  <cp:lastModifiedBy>mabsoot mwaise</cp:lastModifiedBy>
  <cp:revision>1</cp:revision>
  <dcterms:created xsi:type="dcterms:W3CDTF">2022-04-25T00:07:34Z</dcterms:created>
  <dcterms:modified xsi:type="dcterms:W3CDTF">2022-04-25T00:08:03Z</dcterms:modified>
</cp:coreProperties>
</file>