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5143500" type="screen16x9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660"/>
  </p:normalViewPr>
  <p:slideViewPr>
    <p:cSldViewPr>
      <p:cViewPr varScale="1">
        <p:scale>
          <a:sx n="75" d="100"/>
          <a:sy n="75" d="100"/>
        </p:scale>
        <p:origin x="691" y="43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A1780D0-862C-49DF-BE6B-60C02911CE43}" type="datetimeFigureOut">
              <a:rPr lang="ar-JO" smtClean="0"/>
              <a:pPr/>
              <a:t>14/08/1443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DB553F3-0627-4AF9-AC43-F797E9DCF8EE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14/08/1443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d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0"/>
            <a:ext cx="5292080" cy="5143499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923928" y="4774167"/>
            <a:ext cx="19557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/>
              <a:t>Bashar S Sawalgah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اللغة العــــربية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صورة 6" descr="Saly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4071948"/>
            <a:ext cx="1071552" cy="1071552"/>
          </a:xfrm>
          <a:prstGeom prst="rect">
            <a:avLst/>
          </a:prstGeom>
        </p:spPr>
      </p:pic>
      <p:pic>
        <p:nvPicPr>
          <p:cNvPr id="4" name="صورة 3" descr="Saly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8"/>
            <a:ext cx="1071552" cy="1071552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3643306" y="4500576"/>
            <a:ext cx="2214578" cy="500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dirty="0" smtClean="0"/>
              <a:t>تم ذكرهم بالصفحات</a:t>
            </a:r>
            <a:endParaRPr lang="ar-JO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0" y="4774168"/>
            <a:ext cx="19557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/>
              <a:t>Bashar S Sawalgah</a:t>
            </a:r>
            <a:endParaRPr lang="en-US" dirty="0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07504" y="4752166"/>
            <a:ext cx="19557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/>
              <a:t>Bashar S Sawalgah</a:t>
            </a:r>
            <a:endParaRPr lang="en-US" dirty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6376" y="4792806"/>
            <a:ext cx="195572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dirty="0"/>
              <a:t>Bashar S Sawalgah</a:t>
            </a:r>
            <a:endParaRPr lang="en-US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اللغة العــــربية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صورة 6" descr="Saly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5206" y="4071948"/>
            <a:ext cx="1071552" cy="107155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اللغة العــــربية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صورة 6" descr="Saly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4071948"/>
            <a:ext cx="1071552" cy="107155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اللغة العــــربية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صورة 6" descr="Saly-3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4071948"/>
            <a:ext cx="1071552" cy="1071552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15</Words>
  <Application>Microsoft Office PowerPoint</Application>
  <PresentationFormat>عرض على الشاشة (16:9)</PresentationFormat>
  <Paragraphs>5</Paragraphs>
  <Slides>43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BaS9har</dc:creator>
  <cp:lastModifiedBy>USER</cp:lastModifiedBy>
  <cp:revision>35</cp:revision>
  <dcterms:created xsi:type="dcterms:W3CDTF">2022-02-03T08:16:38Z</dcterms:created>
  <dcterms:modified xsi:type="dcterms:W3CDTF">2022-03-17T16:09:55Z</dcterms:modified>
</cp:coreProperties>
</file>