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0" r:id="rId4"/>
    <p:sldMasterId id="2147483662"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azalnsour12@gmail.com"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slide" Target="slides/slide21.xml" /><Relationship Id="rId3" Type="http://schemas.openxmlformats.org/officeDocument/2006/relationships/slideMaster" Target="slideMasters/slideMaster3.xml" /><Relationship Id="rId21" Type="http://schemas.openxmlformats.org/officeDocument/2006/relationships/slide" Target="slides/slide16.xml" /><Relationship Id="rId34" Type="http://schemas.openxmlformats.org/officeDocument/2006/relationships/viewProps" Target="viewProps.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1.xml" /><Relationship Id="rId20" Type="http://schemas.openxmlformats.org/officeDocument/2006/relationships/slide" Target="slides/slide15.xml" /><Relationship Id="rId29" Type="http://schemas.openxmlformats.org/officeDocument/2006/relationships/slide" Target="slides/slide24.xml" /><Relationship Id="rId1" Type="http://schemas.openxmlformats.org/officeDocument/2006/relationships/slideMaster" Target="slideMasters/slideMaster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slide" Target="slides/slide19.xml" /><Relationship Id="rId32" Type="http://schemas.openxmlformats.org/officeDocument/2006/relationships/commentAuthors" Target="commentAuthors.xml" /><Relationship Id="rId5" Type="http://schemas.openxmlformats.org/officeDocument/2006/relationships/slideMaster" Target="slideMasters/slideMaster5.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slide" Target="slides/slide23.xml" /><Relationship Id="rId36" Type="http://schemas.openxmlformats.org/officeDocument/2006/relationships/tableStyles" Target="tableStyles.xml" /><Relationship Id="rId10" Type="http://schemas.openxmlformats.org/officeDocument/2006/relationships/slide" Target="slides/slide5.xml" /><Relationship Id="rId19" Type="http://schemas.openxmlformats.org/officeDocument/2006/relationships/slide" Target="slides/slide14.xml" /><Relationship Id="rId31" Type="http://schemas.openxmlformats.org/officeDocument/2006/relationships/notesMaster" Target="notesMasters/notesMaster1.xml" /><Relationship Id="rId4" Type="http://schemas.openxmlformats.org/officeDocument/2006/relationships/slideMaster" Target="slideMasters/slideMaster4.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slide" Target="slides/slide22.xml" /><Relationship Id="rId30" Type="http://schemas.openxmlformats.org/officeDocument/2006/relationships/slide" Target="slides/slide25.xml" /><Relationship Id="rId35" Type="http://schemas.openxmlformats.org/officeDocument/2006/relationships/theme" Target="theme/theme1.xml" /></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5-14T18:49:28.629" idx="1">
    <p:pos x="6000" y="0"/>
    <p:text>المرشدة التربوية: شيراز النسور</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wzF1SL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1587"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3886200" y="8685212"/>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ar-SA" sz="1200" b="0" i="0" u="none" strike="noStrike" cap="none">
                <a:solidFill>
                  <a:srgbClr val="000000"/>
                </a:solidFill>
                <a:latin typeface="Calibri"/>
                <a:ea typeface="Calibri"/>
                <a:cs typeface="Calibri"/>
                <a:sym typeface="Calibri"/>
              </a:rPr>
              <a:pPr marL="0" marR="0" lvl="0" indent="0" algn="l" rtl="1">
                <a:lnSpc>
                  <a:spcPct val="100000"/>
                </a:lnSpc>
                <a:spcBef>
                  <a:spcPts val="0"/>
                </a:spcBef>
                <a:spcAft>
                  <a:spcPts val="0"/>
                </a:spcAft>
                <a:buClr>
                  <a:srgbClr val="000000"/>
                </a:buClr>
                <a:buSzPts val="1200"/>
                <a:buFont typeface="Calibri"/>
                <a:buNone/>
              </a:p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0025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0" name="Google Shape;52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19: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ar-SA" sz="1200" b="0" i="0" u="none" strike="noStrike" cap="none">
                <a:solidFill>
                  <a:srgbClr val="000000"/>
                </a:solidFill>
                <a:latin typeface="Calibri"/>
                <a:ea typeface="Calibri"/>
                <a:cs typeface="Calibri"/>
                <a:sym typeface="Calibri"/>
              </a:rPr>
              <a:pPr marL="0" marR="0" lvl="0" indent="0" algn="l" rtl="1">
                <a:lnSpc>
                  <a:spcPct val="100000"/>
                </a:lnSpc>
                <a:spcBef>
                  <a:spcPts val="0"/>
                </a:spcBef>
                <a:spcAft>
                  <a:spcPts val="0"/>
                </a:spcAft>
                <a:buClr>
                  <a:srgbClr val="000000"/>
                </a:buClr>
                <a:buSzPts val="1200"/>
                <a:buFont typeface="Calibri"/>
                <a:buNone/>
              </a:p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شريحة عنوان" type="title">
  <p:cSld name="TITLE">
    <p:spTree>
      <p:nvGrpSpPr>
        <p:cNvPr id="1" name="Shape 17"/>
        <p:cNvGrpSpPr/>
        <p:nvPr/>
      </p:nvGrpSpPr>
      <p:grpSpPr>
        <a:xfrm>
          <a:off x="0" y="0"/>
          <a:ext cx="0" cy="0"/>
          <a:chOff x="0" y="0"/>
          <a:chExt cx="0" cy="0"/>
        </a:xfrm>
      </p:grpSpPr>
      <p:sp>
        <p:nvSpPr>
          <p:cNvPr id="18" name="Google Shape;18;p25"/>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8000"/>
              <a:buFont typeface="Impact"/>
              <a:buNone/>
              <a:defRPr sz="8000"/>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rmAutofit/>
          </a:bodyPr>
          <a:lstStyle>
            <a:lvl1pPr lvl="0" algn="l" rtl="1">
              <a:lnSpc>
                <a:spcPct val="100000"/>
              </a:lnSpc>
              <a:spcBef>
                <a:spcPts val="560"/>
              </a:spcBef>
              <a:spcAft>
                <a:spcPts val="0"/>
              </a:spcAft>
              <a:buSzPts val="2800"/>
              <a:buNone/>
              <a:defRPr sz="2800">
                <a:solidFill>
                  <a:schemeClr val="dk2"/>
                </a:solidFill>
              </a:defRPr>
            </a:lvl1pPr>
            <a:lvl2pPr lvl="1" algn="ctr" rtl="1">
              <a:lnSpc>
                <a:spcPct val="100000"/>
              </a:lnSpc>
              <a:spcBef>
                <a:spcPts val="440"/>
              </a:spcBef>
              <a:spcAft>
                <a:spcPts val="0"/>
              </a:spcAft>
              <a:buSzPts val="2200"/>
              <a:buNone/>
              <a:defRPr>
                <a:solidFill>
                  <a:srgbClr val="888888"/>
                </a:solidFill>
              </a:defRPr>
            </a:lvl2pPr>
            <a:lvl3pPr lvl="2" algn="ctr" rtl="1">
              <a:lnSpc>
                <a:spcPct val="100000"/>
              </a:lnSpc>
              <a:spcBef>
                <a:spcPts val="400"/>
              </a:spcBef>
              <a:spcAft>
                <a:spcPts val="0"/>
              </a:spcAft>
              <a:buSzPts val="2000"/>
              <a:buNone/>
              <a:defRPr>
                <a:solidFill>
                  <a:srgbClr val="888888"/>
                </a:solidFill>
              </a:defRPr>
            </a:lvl3pPr>
            <a:lvl4pPr lvl="3" algn="ctr" rtl="1">
              <a:lnSpc>
                <a:spcPct val="100000"/>
              </a:lnSpc>
              <a:spcBef>
                <a:spcPts val="360"/>
              </a:spcBef>
              <a:spcAft>
                <a:spcPts val="0"/>
              </a:spcAft>
              <a:buSzPts val="1800"/>
              <a:buNone/>
              <a:defRPr>
                <a:solidFill>
                  <a:srgbClr val="888888"/>
                </a:solidFill>
              </a:defRPr>
            </a:lvl4pPr>
            <a:lvl5pPr lvl="4" algn="ctr" rtl="1">
              <a:lnSpc>
                <a:spcPct val="100000"/>
              </a:lnSpc>
              <a:spcBef>
                <a:spcPts val="360"/>
              </a:spcBef>
              <a:spcAft>
                <a:spcPts val="0"/>
              </a:spcAft>
              <a:buSzPts val="1800"/>
              <a:buNone/>
              <a:defRPr>
                <a:solidFill>
                  <a:srgbClr val="888888"/>
                </a:solidFill>
              </a:defRPr>
            </a:lvl5pPr>
            <a:lvl6pPr lvl="5" algn="ctr" rtl="1">
              <a:lnSpc>
                <a:spcPct val="100000"/>
              </a:lnSpc>
              <a:spcBef>
                <a:spcPts val="320"/>
              </a:spcBef>
              <a:spcAft>
                <a:spcPts val="0"/>
              </a:spcAft>
              <a:buSzPts val="1600"/>
              <a:buNone/>
              <a:defRPr>
                <a:solidFill>
                  <a:srgbClr val="888888"/>
                </a:solidFill>
              </a:defRPr>
            </a:lvl6pPr>
            <a:lvl7pPr lvl="6" algn="ctr" rtl="1">
              <a:lnSpc>
                <a:spcPct val="100000"/>
              </a:lnSpc>
              <a:spcBef>
                <a:spcPts val="320"/>
              </a:spcBef>
              <a:spcAft>
                <a:spcPts val="0"/>
              </a:spcAft>
              <a:buSzPts val="1600"/>
              <a:buNone/>
              <a:defRPr>
                <a:solidFill>
                  <a:srgbClr val="888888"/>
                </a:solidFill>
              </a:defRPr>
            </a:lvl7pPr>
            <a:lvl8pPr lvl="7" algn="ctr" rtl="1">
              <a:lnSpc>
                <a:spcPct val="100000"/>
              </a:lnSpc>
              <a:spcBef>
                <a:spcPts val="320"/>
              </a:spcBef>
              <a:spcAft>
                <a:spcPts val="0"/>
              </a:spcAft>
              <a:buSzPts val="1600"/>
              <a:buNone/>
              <a:defRPr>
                <a:solidFill>
                  <a:srgbClr val="888888"/>
                </a:solidFill>
              </a:defRPr>
            </a:lvl8pPr>
            <a:lvl9pPr lvl="8" algn="ctr" rtl="1">
              <a:lnSpc>
                <a:spcPct val="100000"/>
              </a:lnSpc>
              <a:spcBef>
                <a:spcPts val="320"/>
              </a:spcBef>
              <a:spcAft>
                <a:spcPts val="0"/>
              </a:spcAft>
              <a:buSzPts val="1600"/>
              <a:buNone/>
              <a:defRPr>
                <a:solidFill>
                  <a:srgbClr val="888888"/>
                </a:solidFill>
              </a:defRPr>
            </a:lvl9pPr>
          </a:lstStyle>
          <a:p>
            <a:endParaRPr/>
          </a:p>
        </p:txBody>
      </p:sp>
      <p:sp>
        <p:nvSpPr>
          <p:cNvPr id="20" name="Google Shape;20;p25"/>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مقارنة" type="twoTxTwoObj">
  <p:cSld name="TWO_OBJECTS_WITH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5400"/>
              <a:buFont typeface="Impact"/>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758952" y="609600"/>
            <a:ext cx="3657600" cy="639900"/>
          </a:xfrm>
          <a:prstGeom prst="rect">
            <a:avLst/>
          </a:prstGeom>
          <a:noFill/>
          <a:ln>
            <a:noFill/>
          </a:ln>
        </p:spPr>
        <p:txBody>
          <a:bodyPr spcFirstLastPara="1" wrap="square" lIns="91425" tIns="45700" rIns="91425" bIns="45700" anchor="b" anchorCtr="0">
            <a:noAutofit/>
          </a:bodyPr>
          <a:lstStyle>
            <a:lvl1pPr marL="457200" lvl="0" indent="-228600" algn="r" rtl="1">
              <a:lnSpc>
                <a:spcPct val="100000"/>
              </a:lnSpc>
              <a:spcBef>
                <a:spcPts val="560"/>
              </a:spcBef>
              <a:spcAft>
                <a:spcPts val="0"/>
              </a:spcAft>
              <a:buSzPts val="2800"/>
              <a:buNone/>
              <a:defRPr sz="2800" b="0">
                <a:latin typeface="Impact"/>
                <a:ea typeface="Impact"/>
                <a:cs typeface="Impact"/>
                <a:sym typeface="Impact"/>
              </a:defRPr>
            </a:lvl1pPr>
            <a:lvl2pPr marL="914400" lvl="1" indent="-228600" algn="r" rtl="1">
              <a:lnSpc>
                <a:spcPct val="100000"/>
              </a:lnSpc>
              <a:spcBef>
                <a:spcPts val="400"/>
              </a:spcBef>
              <a:spcAft>
                <a:spcPts val="0"/>
              </a:spcAft>
              <a:buSzPts val="2000"/>
              <a:buNone/>
              <a:defRPr sz="2000" b="1"/>
            </a:lvl2pPr>
            <a:lvl3pPr marL="1371600" lvl="2" indent="-228600" algn="r" rtl="1">
              <a:lnSpc>
                <a:spcPct val="100000"/>
              </a:lnSpc>
              <a:spcBef>
                <a:spcPts val="360"/>
              </a:spcBef>
              <a:spcAft>
                <a:spcPts val="0"/>
              </a:spcAft>
              <a:buSzPts val="1800"/>
              <a:buNone/>
              <a:defRPr sz="1800" b="1"/>
            </a:lvl3pPr>
            <a:lvl4pPr marL="1828800" lvl="3" indent="-228600" algn="r" rtl="1">
              <a:lnSpc>
                <a:spcPct val="100000"/>
              </a:lnSpc>
              <a:spcBef>
                <a:spcPts val="320"/>
              </a:spcBef>
              <a:spcAft>
                <a:spcPts val="0"/>
              </a:spcAft>
              <a:buSzPts val="1600"/>
              <a:buNone/>
              <a:defRPr sz="1600" b="1"/>
            </a:lvl4pPr>
            <a:lvl5pPr marL="2286000" lvl="4" indent="-228600" algn="r" rtl="1">
              <a:lnSpc>
                <a:spcPct val="100000"/>
              </a:lnSpc>
              <a:spcBef>
                <a:spcPts val="320"/>
              </a:spcBef>
              <a:spcAft>
                <a:spcPts val="0"/>
              </a:spcAft>
              <a:buSzPts val="1600"/>
              <a:buNone/>
              <a:defRPr sz="1600" b="1"/>
            </a:lvl5pPr>
            <a:lvl6pPr marL="2743200" lvl="5" indent="-228600" algn="r" rtl="1">
              <a:lnSpc>
                <a:spcPct val="100000"/>
              </a:lnSpc>
              <a:spcBef>
                <a:spcPts val="320"/>
              </a:spcBef>
              <a:spcAft>
                <a:spcPts val="0"/>
              </a:spcAft>
              <a:buSzPts val="1600"/>
              <a:buNone/>
              <a:defRPr sz="1600" b="1"/>
            </a:lvl6pPr>
            <a:lvl7pPr marL="3200400" lvl="6" indent="-228600" algn="r" rtl="1">
              <a:lnSpc>
                <a:spcPct val="100000"/>
              </a:lnSpc>
              <a:spcBef>
                <a:spcPts val="320"/>
              </a:spcBef>
              <a:spcAft>
                <a:spcPts val="0"/>
              </a:spcAft>
              <a:buSzPts val="1600"/>
              <a:buNone/>
              <a:defRPr sz="1600" b="1"/>
            </a:lvl7pPr>
            <a:lvl8pPr marL="3657600" lvl="7" indent="-228600" algn="r" rtl="1">
              <a:lnSpc>
                <a:spcPct val="100000"/>
              </a:lnSpc>
              <a:spcBef>
                <a:spcPts val="320"/>
              </a:spcBef>
              <a:spcAft>
                <a:spcPts val="0"/>
              </a:spcAft>
              <a:buSzPts val="1600"/>
              <a:buNone/>
              <a:defRPr sz="1600" b="1"/>
            </a:lvl8pPr>
            <a:lvl9pPr marL="4114800" lvl="8" indent="-228600" algn="r" rtl="1">
              <a:lnSpc>
                <a:spcPct val="100000"/>
              </a:lnSpc>
              <a:spcBef>
                <a:spcPts val="320"/>
              </a:spcBef>
              <a:spcAft>
                <a:spcPts val="0"/>
              </a:spcAft>
              <a:buSzPts val="1600"/>
              <a:buNone/>
              <a:defRPr sz="1600" b="1"/>
            </a:lvl9pPr>
          </a:lstStyle>
          <a:p>
            <a:endParaRPr/>
          </a:p>
        </p:txBody>
      </p:sp>
      <p:sp>
        <p:nvSpPr>
          <p:cNvPr id="101" name="Google Shape;101;p32"/>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480"/>
              </a:spcBef>
              <a:spcAft>
                <a:spcPts val="0"/>
              </a:spcAft>
              <a:buSzPts val="2400"/>
              <a:buChar char="•"/>
              <a:defRPr sz="2400"/>
            </a:lvl1pPr>
            <a:lvl2pPr marL="914400" lvl="1" indent="-355600" algn="r" rtl="1">
              <a:lnSpc>
                <a:spcPct val="100000"/>
              </a:lnSpc>
              <a:spcBef>
                <a:spcPts val="400"/>
              </a:spcBef>
              <a:spcAft>
                <a:spcPts val="0"/>
              </a:spcAft>
              <a:buSzPts val="2000"/>
              <a:buChar char="•"/>
              <a:defRPr sz="2000"/>
            </a:lvl2pPr>
            <a:lvl3pPr marL="1371600" lvl="2" indent="-342900" algn="r" rtl="1">
              <a:lnSpc>
                <a:spcPct val="100000"/>
              </a:lnSpc>
              <a:spcBef>
                <a:spcPts val="360"/>
              </a:spcBef>
              <a:spcAft>
                <a:spcPts val="0"/>
              </a:spcAft>
              <a:buSzPts val="1800"/>
              <a:buChar char="•"/>
              <a:defRPr sz="1800"/>
            </a:lvl3pPr>
            <a:lvl4pPr marL="1828800" lvl="3" indent="-330200" algn="r" rtl="1">
              <a:lnSpc>
                <a:spcPct val="100000"/>
              </a:lnSpc>
              <a:spcBef>
                <a:spcPts val="320"/>
              </a:spcBef>
              <a:spcAft>
                <a:spcPts val="0"/>
              </a:spcAft>
              <a:buSzPts val="1600"/>
              <a:buChar char="•"/>
              <a:defRPr sz="1600"/>
            </a:lvl4pPr>
            <a:lvl5pPr marL="2286000" lvl="4" indent="-330200" algn="r" rtl="1">
              <a:lnSpc>
                <a:spcPct val="100000"/>
              </a:lnSpc>
              <a:spcBef>
                <a:spcPts val="320"/>
              </a:spcBef>
              <a:spcAft>
                <a:spcPts val="0"/>
              </a:spcAft>
              <a:buSzPts val="1600"/>
              <a:buChar char="•"/>
              <a:defRPr sz="1600"/>
            </a:lvl5pPr>
            <a:lvl6pPr marL="2743200" lvl="5" indent="-330200" algn="r" rtl="1">
              <a:lnSpc>
                <a:spcPct val="100000"/>
              </a:lnSpc>
              <a:spcBef>
                <a:spcPts val="320"/>
              </a:spcBef>
              <a:spcAft>
                <a:spcPts val="0"/>
              </a:spcAft>
              <a:buSzPts val="1600"/>
              <a:buChar char="•"/>
              <a:defRPr sz="1600"/>
            </a:lvl6pPr>
            <a:lvl7pPr marL="3200400" lvl="6" indent="-330200" algn="r" rtl="1">
              <a:lnSpc>
                <a:spcPct val="100000"/>
              </a:lnSpc>
              <a:spcBef>
                <a:spcPts val="320"/>
              </a:spcBef>
              <a:spcAft>
                <a:spcPts val="0"/>
              </a:spcAft>
              <a:buSzPts val="1600"/>
              <a:buChar char="•"/>
              <a:defRPr sz="1600"/>
            </a:lvl7pPr>
            <a:lvl8pPr marL="3657600" lvl="7" indent="-330200" algn="r" rtl="1">
              <a:lnSpc>
                <a:spcPct val="100000"/>
              </a:lnSpc>
              <a:spcBef>
                <a:spcPts val="320"/>
              </a:spcBef>
              <a:spcAft>
                <a:spcPts val="0"/>
              </a:spcAft>
              <a:buSzPts val="1600"/>
              <a:buChar char="•"/>
              <a:defRPr sz="1600"/>
            </a:lvl8pPr>
            <a:lvl9pPr marL="4114800" lvl="8" indent="-330200" algn="r" rtl="1">
              <a:lnSpc>
                <a:spcPct val="100000"/>
              </a:lnSpc>
              <a:spcBef>
                <a:spcPts val="320"/>
              </a:spcBef>
              <a:spcAft>
                <a:spcPts val="0"/>
              </a:spcAft>
              <a:buSzPts val="1600"/>
              <a:buChar char="•"/>
              <a:defRPr sz="1600"/>
            </a:lvl9pPr>
          </a:lstStyle>
          <a:p>
            <a:endParaRPr/>
          </a:p>
        </p:txBody>
      </p:sp>
      <p:sp>
        <p:nvSpPr>
          <p:cNvPr id="102" name="Google Shape;102;p32"/>
          <p:cNvSpPr txBox="1">
            <a:spLocks noGrp="1"/>
          </p:cNvSpPr>
          <p:nvPr>
            <p:ph type="body" idx="3"/>
          </p:nvPr>
        </p:nvSpPr>
        <p:spPr>
          <a:xfrm>
            <a:off x="4645152" y="609600"/>
            <a:ext cx="3657600" cy="639900"/>
          </a:xfrm>
          <a:prstGeom prst="rect">
            <a:avLst/>
          </a:prstGeom>
          <a:noFill/>
          <a:ln>
            <a:noFill/>
          </a:ln>
        </p:spPr>
        <p:txBody>
          <a:bodyPr spcFirstLastPara="1" wrap="square" lIns="91425" tIns="45700" rIns="91425" bIns="45700" anchor="b" anchorCtr="0">
            <a:noAutofit/>
          </a:bodyPr>
          <a:lstStyle>
            <a:lvl1pPr marL="457200" lvl="0" indent="-228600" algn="r" rtl="1">
              <a:lnSpc>
                <a:spcPct val="100000"/>
              </a:lnSpc>
              <a:spcBef>
                <a:spcPts val="560"/>
              </a:spcBef>
              <a:spcAft>
                <a:spcPts val="0"/>
              </a:spcAft>
              <a:buSzPts val="2800"/>
              <a:buNone/>
              <a:defRPr sz="2800" b="0">
                <a:latin typeface="Impact"/>
                <a:ea typeface="Impact"/>
                <a:cs typeface="Impact"/>
                <a:sym typeface="Impact"/>
              </a:defRPr>
            </a:lvl1pPr>
            <a:lvl2pPr marL="914400" lvl="1" indent="-228600" algn="r" rtl="1">
              <a:lnSpc>
                <a:spcPct val="100000"/>
              </a:lnSpc>
              <a:spcBef>
                <a:spcPts val="400"/>
              </a:spcBef>
              <a:spcAft>
                <a:spcPts val="0"/>
              </a:spcAft>
              <a:buSzPts val="2000"/>
              <a:buNone/>
              <a:defRPr sz="2000" b="1"/>
            </a:lvl2pPr>
            <a:lvl3pPr marL="1371600" lvl="2" indent="-228600" algn="r" rtl="1">
              <a:lnSpc>
                <a:spcPct val="100000"/>
              </a:lnSpc>
              <a:spcBef>
                <a:spcPts val="360"/>
              </a:spcBef>
              <a:spcAft>
                <a:spcPts val="0"/>
              </a:spcAft>
              <a:buSzPts val="1800"/>
              <a:buNone/>
              <a:defRPr sz="1800" b="1"/>
            </a:lvl3pPr>
            <a:lvl4pPr marL="1828800" lvl="3" indent="-228600" algn="r" rtl="1">
              <a:lnSpc>
                <a:spcPct val="100000"/>
              </a:lnSpc>
              <a:spcBef>
                <a:spcPts val="320"/>
              </a:spcBef>
              <a:spcAft>
                <a:spcPts val="0"/>
              </a:spcAft>
              <a:buSzPts val="1600"/>
              <a:buNone/>
              <a:defRPr sz="1600" b="1"/>
            </a:lvl4pPr>
            <a:lvl5pPr marL="2286000" lvl="4" indent="-228600" algn="r" rtl="1">
              <a:lnSpc>
                <a:spcPct val="100000"/>
              </a:lnSpc>
              <a:spcBef>
                <a:spcPts val="320"/>
              </a:spcBef>
              <a:spcAft>
                <a:spcPts val="0"/>
              </a:spcAft>
              <a:buSzPts val="1600"/>
              <a:buNone/>
              <a:defRPr sz="1600" b="1"/>
            </a:lvl5pPr>
            <a:lvl6pPr marL="2743200" lvl="5" indent="-228600" algn="r" rtl="1">
              <a:lnSpc>
                <a:spcPct val="100000"/>
              </a:lnSpc>
              <a:spcBef>
                <a:spcPts val="320"/>
              </a:spcBef>
              <a:spcAft>
                <a:spcPts val="0"/>
              </a:spcAft>
              <a:buSzPts val="1600"/>
              <a:buNone/>
              <a:defRPr sz="1600" b="1"/>
            </a:lvl6pPr>
            <a:lvl7pPr marL="3200400" lvl="6" indent="-228600" algn="r" rtl="1">
              <a:lnSpc>
                <a:spcPct val="100000"/>
              </a:lnSpc>
              <a:spcBef>
                <a:spcPts val="320"/>
              </a:spcBef>
              <a:spcAft>
                <a:spcPts val="0"/>
              </a:spcAft>
              <a:buSzPts val="1600"/>
              <a:buNone/>
              <a:defRPr sz="1600" b="1"/>
            </a:lvl7pPr>
            <a:lvl8pPr marL="3657600" lvl="7" indent="-228600" algn="r" rtl="1">
              <a:lnSpc>
                <a:spcPct val="100000"/>
              </a:lnSpc>
              <a:spcBef>
                <a:spcPts val="320"/>
              </a:spcBef>
              <a:spcAft>
                <a:spcPts val="0"/>
              </a:spcAft>
              <a:buSzPts val="1600"/>
              <a:buNone/>
              <a:defRPr sz="1600" b="1"/>
            </a:lvl8pPr>
            <a:lvl9pPr marL="4114800" lvl="8" indent="-228600" algn="r" rtl="1">
              <a:lnSpc>
                <a:spcPct val="100000"/>
              </a:lnSpc>
              <a:spcBef>
                <a:spcPts val="320"/>
              </a:spcBef>
              <a:spcAft>
                <a:spcPts val="0"/>
              </a:spcAft>
              <a:buSzPts val="1600"/>
              <a:buNone/>
              <a:defRPr sz="1600" b="1"/>
            </a:lvl9pPr>
          </a:lstStyle>
          <a:p>
            <a:endParaRPr/>
          </a:p>
        </p:txBody>
      </p:sp>
      <p:sp>
        <p:nvSpPr>
          <p:cNvPr id="103" name="Google Shape;103;p32"/>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480"/>
              </a:spcBef>
              <a:spcAft>
                <a:spcPts val="0"/>
              </a:spcAft>
              <a:buSzPts val="2400"/>
              <a:buChar char="•"/>
              <a:defRPr sz="2400"/>
            </a:lvl1pPr>
            <a:lvl2pPr marL="914400" lvl="1" indent="-355600" algn="r" rtl="1">
              <a:lnSpc>
                <a:spcPct val="100000"/>
              </a:lnSpc>
              <a:spcBef>
                <a:spcPts val="400"/>
              </a:spcBef>
              <a:spcAft>
                <a:spcPts val="0"/>
              </a:spcAft>
              <a:buSzPts val="2000"/>
              <a:buChar char="•"/>
              <a:defRPr sz="2000"/>
            </a:lvl2pPr>
            <a:lvl3pPr marL="1371600" lvl="2" indent="-342900" algn="r" rtl="1">
              <a:lnSpc>
                <a:spcPct val="100000"/>
              </a:lnSpc>
              <a:spcBef>
                <a:spcPts val="360"/>
              </a:spcBef>
              <a:spcAft>
                <a:spcPts val="0"/>
              </a:spcAft>
              <a:buSzPts val="1800"/>
              <a:buChar char="•"/>
              <a:defRPr sz="1800"/>
            </a:lvl3pPr>
            <a:lvl4pPr marL="1828800" lvl="3" indent="-330200" algn="r" rtl="1">
              <a:lnSpc>
                <a:spcPct val="100000"/>
              </a:lnSpc>
              <a:spcBef>
                <a:spcPts val="320"/>
              </a:spcBef>
              <a:spcAft>
                <a:spcPts val="0"/>
              </a:spcAft>
              <a:buSzPts val="1600"/>
              <a:buChar char="•"/>
              <a:defRPr sz="1600"/>
            </a:lvl4pPr>
            <a:lvl5pPr marL="2286000" lvl="4" indent="-330200" algn="r" rtl="1">
              <a:lnSpc>
                <a:spcPct val="100000"/>
              </a:lnSpc>
              <a:spcBef>
                <a:spcPts val="320"/>
              </a:spcBef>
              <a:spcAft>
                <a:spcPts val="0"/>
              </a:spcAft>
              <a:buSzPts val="1600"/>
              <a:buChar char="•"/>
              <a:defRPr sz="1600"/>
            </a:lvl5pPr>
            <a:lvl6pPr marL="2743200" lvl="5" indent="-330200" algn="r" rtl="1">
              <a:lnSpc>
                <a:spcPct val="100000"/>
              </a:lnSpc>
              <a:spcBef>
                <a:spcPts val="320"/>
              </a:spcBef>
              <a:spcAft>
                <a:spcPts val="0"/>
              </a:spcAft>
              <a:buSzPts val="1600"/>
              <a:buChar char="•"/>
              <a:defRPr sz="1600"/>
            </a:lvl6pPr>
            <a:lvl7pPr marL="3200400" lvl="6" indent="-330200" algn="r" rtl="1">
              <a:lnSpc>
                <a:spcPct val="100000"/>
              </a:lnSpc>
              <a:spcBef>
                <a:spcPts val="320"/>
              </a:spcBef>
              <a:spcAft>
                <a:spcPts val="0"/>
              </a:spcAft>
              <a:buSzPts val="1600"/>
              <a:buChar char="•"/>
              <a:defRPr sz="1600"/>
            </a:lvl7pPr>
            <a:lvl8pPr marL="3657600" lvl="7" indent="-330200" algn="r" rtl="1">
              <a:lnSpc>
                <a:spcPct val="100000"/>
              </a:lnSpc>
              <a:spcBef>
                <a:spcPts val="320"/>
              </a:spcBef>
              <a:spcAft>
                <a:spcPts val="0"/>
              </a:spcAft>
              <a:buSzPts val="1600"/>
              <a:buChar char="•"/>
              <a:defRPr sz="1600"/>
            </a:lvl8pPr>
            <a:lvl9pPr marL="4114800" lvl="8" indent="-330200" algn="r" rtl="1">
              <a:lnSpc>
                <a:spcPct val="100000"/>
              </a:lnSpc>
              <a:spcBef>
                <a:spcPts val="320"/>
              </a:spcBef>
              <a:spcAft>
                <a:spcPts val="0"/>
              </a:spcAft>
              <a:buSzPts val="1600"/>
              <a:buChar char="•"/>
              <a:defRPr sz="1600"/>
            </a:lvl9pPr>
          </a:lstStyle>
          <a:p>
            <a:endParaRPr/>
          </a:p>
        </p:txBody>
      </p:sp>
      <p:sp>
        <p:nvSpPr>
          <p:cNvPr id="104" name="Google Shape;104;p32"/>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5400"/>
              <a:buFont typeface="Impact"/>
              <a:buNone/>
              <a:defRPr sz="5400" b="0" cap="none"/>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560"/>
              </a:spcBef>
              <a:spcAft>
                <a:spcPts val="0"/>
              </a:spcAft>
              <a:buSzPts val="2800"/>
              <a:buNone/>
              <a:defRPr sz="2800">
                <a:solidFill>
                  <a:schemeClr val="dk2"/>
                </a:solidFill>
              </a:defRPr>
            </a:lvl1pPr>
            <a:lvl2pPr marL="914400" lvl="1" indent="-228600" algn="r" rtl="1">
              <a:lnSpc>
                <a:spcPct val="100000"/>
              </a:lnSpc>
              <a:spcBef>
                <a:spcPts val="360"/>
              </a:spcBef>
              <a:spcAft>
                <a:spcPts val="0"/>
              </a:spcAft>
              <a:buSzPts val="1800"/>
              <a:buNone/>
              <a:defRPr sz="1800">
                <a:solidFill>
                  <a:srgbClr val="888888"/>
                </a:solidFill>
              </a:defRPr>
            </a:lvl2pPr>
            <a:lvl3pPr marL="1371600" lvl="2" indent="-228600" algn="r" rtl="1">
              <a:lnSpc>
                <a:spcPct val="100000"/>
              </a:lnSpc>
              <a:spcBef>
                <a:spcPts val="320"/>
              </a:spcBef>
              <a:spcAft>
                <a:spcPts val="0"/>
              </a:spcAft>
              <a:buSzPts val="1600"/>
              <a:buNone/>
              <a:defRPr sz="1600">
                <a:solidFill>
                  <a:srgbClr val="888888"/>
                </a:solidFill>
              </a:defRPr>
            </a:lvl3pPr>
            <a:lvl4pPr marL="1828800" lvl="3" indent="-228600" algn="r" rtl="1">
              <a:lnSpc>
                <a:spcPct val="100000"/>
              </a:lnSpc>
              <a:spcBef>
                <a:spcPts val="280"/>
              </a:spcBef>
              <a:spcAft>
                <a:spcPts val="0"/>
              </a:spcAft>
              <a:buSzPts val="1400"/>
              <a:buNone/>
              <a:defRPr sz="1400">
                <a:solidFill>
                  <a:srgbClr val="888888"/>
                </a:solidFill>
              </a:defRPr>
            </a:lvl4pPr>
            <a:lvl5pPr marL="2286000" lvl="4" indent="-228600" algn="r" rtl="1">
              <a:lnSpc>
                <a:spcPct val="100000"/>
              </a:lnSpc>
              <a:spcBef>
                <a:spcPts val="280"/>
              </a:spcBef>
              <a:spcAft>
                <a:spcPts val="0"/>
              </a:spcAft>
              <a:buSzPts val="1400"/>
              <a:buNone/>
              <a:defRPr sz="1400">
                <a:solidFill>
                  <a:srgbClr val="888888"/>
                </a:solidFill>
              </a:defRPr>
            </a:lvl5pPr>
            <a:lvl6pPr marL="2743200" lvl="5" indent="-228600" algn="r" rtl="1">
              <a:lnSpc>
                <a:spcPct val="100000"/>
              </a:lnSpc>
              <a:spcBef>
                <a:spcPts val="280"/>
              </a:spcBef>
              <a:spcAft>
                <a:spcPts val="0"/>
              </a:spcAft>
              <a:buSzPts val="1400"/>
              <a:buNone/>
              <a:defRPr sz="1400">
                <a:solidFill>
                  <a:srgbClr val="888888"/>
                </a:solidFill>
              </a:defRPr>
            </a:lvl6pPr>
            <a:lvl7pPr marL="3200400" lvl="6" indent="-228600" algn="r" rtl="1">
              <a:lnSpc>
                <a:spcPct val="100000"/>
              </a:lnSpc>
              <a:spcBef>
                <a:spcPts val="280"/>
              </a:spcBef>
              <a:spcAft>
                <a:spcPts val="0"/>
              </a:spcAft>
              <a:buSzPts val="1400"/>
              <a:buNone/>
              <a:defRPr sz="1400">
                <a:solidFill>
                  <a:srgbClr val="888888"/>
                </a:solidFill>
              </a:defRPr>
            </a:lvl7pPr>
            <a:lvl8pPr marL="3657600" lvl="7" indent="-228600" algn="r" rtl="1">
              <a:lnSpc>
                <a:spcPct val="100000"/>
              </a:lnSpc>
              <a:spcBef>
                <a:spcPts val="280"/>
              </a:spcBef>
              <a:spcAft>
                <a:spcPts val="0"/>
              </a:spcAft>
              <a:buSzPts val="1400"/>
              <a:buNone/>
              <a:defRPr sz="1400">
                <a:solidFill>
                  <a:srgbClr val="888888"/>
                </a:solidFill>
              </a:defRPr>
            </a:lvl8pPr>
            <a:lvl9pPr marL="4114800" lvl="8" indent="-228600" algn="r" rtl="1">
              <a:lnSpc>
                <a:spcPct val="100000"/>
              </a:lnSpc>
              <a:spcBef>
                <a:spcPts val="280"/>
              </a:spcBef>
              <a:spcAft>
                <a:spcPts val="0"/>
              </a:spcAft>
              <a:buSzPts val="1400"/>
              <a:buNone/>
              <a:defRPr sz="1400">
                <a:solidFill>
                  <a:srgbClr val="888888"/>
                </a:solidFill>
              </a:defRPr>
            </a:lvl9pPr>
          </a:lstStyle>
          <a:p>
            <a:endParaRPr/>
          </a:p>
        </p:txBody>
      </p:sp>
      <p:sp>
        <p:nvSpPr>
          <p:cNvPr id="118" name="Google Shape;118;p39"/>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9" name="Google Shape;119;p39"/>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0" name="Google Shape;120;p39"/>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محتوى ذو تسمية توضيحية" type="objTx">
  <p:cSld name="OBJECT_WITH_CAPTION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762000" y="4572000"/>
            <a:ext cx="6784800" cy="1600200"/>
          </a:xfrm>
          <a:prstGeom prst="rect">
            <a:avLst/>
          </a:prstGeom>
          <a:noFill/>
          <a:ln>
            <a:noFill/>
          </a:ln>
        </p:spPr>
        <p:txBody>
          <a:bodyPr spcFirstLastPara="1" wrap="square" lIns="91425" tIns="45700" rIns="91425" bIns="45700" anchor="b" anchorCtr="0">
            <a:normAutofit/>
          </a:bodyPr>
          <a:lstStyle>
            <a:lvl1pPr lvl="0" algn="l" rtl="1">
              <a:lnSpc>
                <a:spcPct val="100000"/>
              </a:lnSpc>
              <a:spcBef>
                <a:spcPts val="0"/>
              </a:spcBef>
              <a:spcAft>
                <a:spcPts val="0"/>
              </a:spcAft>
              <a:buClr>
                <a:srgbClr val="262626"/>
              </a:buClr>
              <a:buSzPts val="5400"/>
              <a:buFont typeface="Impact"/>
              <a:buNone/>
              <a:defRPr sz="5400" b="0"/>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83" name="Google Shape;83;p30"/>
          <p:cNvSpPr txBox="1">
            <a:spLocks noGrp="1"/>
          </p:cNvSpPr>
          <p:nvPr>
            <p:ph type="body" idx="1"/>
          </p:nvPr>
        </p:nvSpPr>
        <p:spPr>
          <a:xfrm>
            <a:off x="3710866" y="457200"/>
            <a:ext cx="4594800" cy="4114800"/>
          </a:xfrm>
          <a:prstGeom prst="rect">
            <a:avLst/>
          </a:prstGeom>
          <a:noFill/>
          <a:ln>
            <a:noFill/>
          </a:ln>
        </p:spPr>
        <p:txBody>
          <a:bodyPr spcFirstLastPara="1" wrap="square" lIns="91425" tIns="45700" rIns="91425" bIns="45700" anchor="ctr" anchorCtr="0">
            <a:noAutofit/>
          </a:bodyPr>
          <a:lstStyle>
            <a:lvl1pPr marL="457200" lvl="0" indent="-381000" algn="r" rtl="1">
              <a:lnSpc>
                <a:spcPct val="100000"/>
              </a:lnSpc>
              <a:spcBef>
                <a:spcPts val="480"/>
              </a:spcBef>
              <a:spcAft>
                <a:spcPts val="0"/>
              </a:spcAft>
              <a:buSzPts val="2400"/>
              <a:buChar char="•"/>
              <a:defRPr sz="2400"/>
            </a:lvl1pPr>
            <a:lvl2pPr marL="914400" lvl="1" indent="-368300" algn="r" rtl="1">
              <a:lnSpc>
                <a:spcPct val="100000"/>
              </a:lnSpc>
              <a:spcBef>
                <a:spcPts val="440"/>
              </a:spcBef>
              <a:spcAft>
                <a:spcPts val="0"/>
              </a:spcAft>
              <a:buSzPts val="2200"/>
              <a:buChar char="•"/>
              <a:defRPr sz="2200"/>
            </a:lvl2pPr>
            <a:lvl3pPr marL="1371600" lvl="2" indent="-355600" algn="r" rtl="1">
              <a:lnSpc>
                <a:spcPct val="100000"/>
              </a:lnSpc>
              <a:spcBef>
                <a:spcPts val="400"/>
              </a:spcBef>
              <a:spcAft>
                <a:spcPts val="0"/>
              </a:spcAft>
              <a:buSzPts val="2000"/>
              <a:buChar char="•"/>
              <a:defRPr sz="2000"/>
            </a:lvl3pPr>
            <a:lvl4pPr marL="1828800" lvl="3" indent="-342900" algn="r" rtl="1">
              <a:lnSpc>
                <a:spcPct val="100000"/>
              </a:lnSpc>
              <a:spcBef>
                <a:spcPts val="360"/>
              </a:spcBef>
              <a:spcAft>
                <a:spcPts val="0"/>
              </a:spcAft>
              <a:buSzPts val="1800"/>
              <a:buChar char="•"/>
              <a:defRPr sz="1800"/>
            </a:lvl4pPr>
            <a:lvl5pPr marL="2286000" lvl="4" indent="-342900" algn="r" rtl="1">
              <a:lnSpc>
                <a:spcPct val="100000"/>
              </a:lnSpc>
              <a:spcBef>
                <a:spcPts val="360"/>
              </a:spcBef>
              <a:spcAft>
                <a:spcPts val="0"/>
              </a:spcAft>
              <a:buSzPts val="1800"/>
              <a:buChar char="•"/>
              <a:defRPr sz="1800"/>
            </a:lvl5pPr>
            <a:lvl6pPr marL="2743200" lvl="5" indent="-355600" algn="r" rtl="1">
              <a:lnSpc>
                <a:spcPct val="100000"/>
              </a:lnSpc>
              <a:spcBef>
                <a:spcPts val="400"/>
              </a:spcBef>
              <a:spcAft>
                <a:spcPts val="0"/>
              </a:spcAft>
              <a:buSzPts val="2000"/>
              <a:buChar char="•"/>
              <a:defRPr sz="2000"/>
            </a:lvl6pPr>
            <a:lvl7pPr marL="3200400" lvl="6" indent="-355600" algn="r" rtl="1">
              <a:lnSpc>
                <a:spcPct val="100000"/>
              </a:lnSpc>
              <a:spcBef>
                <a:spcPts val="400"/>
              </a:spcBef>
              <a:spcAft>
                <a:spcPts val="0"/>
              </a:spcAft>
              <a:buSzPts val="2000"/>
              <a:buChar char="•"/>
              <a:defRPr sz="2000"/>
            </a:lvl7pPr>
            <a:lvl8pPr marL="3657600" lvl="7" indent="-355600" algn="r" rtl="1">
              <a:lnSpc>
                <a:spcPct val="100000"/>
              </a:lnSpc>
              <a:spcBef>
                <a:spcPts val="400"/>
              </a:spcBef>
              <a:spcAft>
                <a:spcPts val="0"/>
              </a:spcAft>
              <a:buSzPts val="2000"/>
              <a:buChar char="•"/>
              <a:defRPr sz="2000"/>
            </a:lvl8pPr>
            <a:lvl9pPr marL="4114800" lvl="8" indent="-355600" algn="r" rtl="1">
              <a:lnSpc>
                <a:spcPct val="100000"/>
              </a:lnSpc>
              <a:spcBef>
                <a:spcPts val="400"/>
              </a:spcBef>
              <a:spcAft>
                <a:spcPts val="0"/>
              </a:spcAft>
              <a:buSzPts val="2000"/>
              <a:buChar char="•"/>
              <a:defRPr sz="2000"/>
            </a:lvl9pPr>
          </a:lstStyle>
          <a:p>
            <a:endParaRPr/>
          </a:p>
        </p:txBody>
      </p:sp>
      <p:sp>
        <p:nvSpPr>
          <p:cNvPr id="84" name="Google Shape;84;p30"/>
          <p:cNvSpPr txBox="1">
            <a:spLocks noGrp="1"/>
          </p:cNvSpPr>
          <p:nvPr>
            <p:ph type="body" idx="2"/>
          </p:nvPr>
        </p:nvSpPr>
        <p:spPr>
          <a:xfrm>
            <a:off x="762001" y="457200"/>
            <a:ext cx="2673600" cy="4114800"/>
          </a:xfrm>
          <a:prstGeom prst="rect">
            <a:avLst/>
          </a:prstGeom>
          <a:noFill/>
          <a:ln>
            <a:noFill/>
          </a:ln>
        </p:spPr>
        <p:txBody>
          <a:bodyPr spcFirstLastPara="1" wrap="square" lIns="91425" tIns="45700" rIns="91425" bIns="45700" anchor="ctr" anchorCtr="0">
            <a:normAutofit/>
          </a:bodyPr>
          <a:lstStyle>
            <a:lvl1pPr marL="457200" lvl="0" indent="-228600" algn="r" rtl="1">
              <a:lnSpc>
                <a:spcPct val="100000"/>
              </a:lnSpc>
              <a:spcBef>
                <a:spcPts val="420"/>
              </a:spcBef>
              <a:spcAft>
                <a:spcPts val="0"/>
              </a:spcAft>
              <a:buSzPts val="2100"/>
              <a:buNone/>
              <a:defRPr sz="2100">
                <a:solidFill>
                  <a:schemeClr val="dk2"/>
                </a:solidFill>
              </a:defRPr>
            </a:lvl1pPr>
            <a:lvl2pPr marL="914400" lvl="1" indent="-228600" algn="r" rtl="1">
              <a:lnSpc>
                <a:spcPct val="100000"/>
              </a:lnSpc>
              <a:spcBef>
                <a:spcPts val="240"/>
              </a:spcBef>
              <a:spcAft>
                <a:spcPts val="0"/>
              </a:spcAft>
              <a:buSzPts val="1200"/>
              <a:buNone/>
              <a:defRPr sz="1200"/>
            </a:lvl2pPr>
            <a:lvl3pPr marL="1371600" lvl="2" indent="-228600" algn="r" rtl="1">
              <a:lnSpc>
                <a:spcPct val="100000"/>
              </a:lnSpc>
              <a:spcBef>
                <a:spcPts val="200"/>
              </a:spcBef>
              <a:spcAft>
                <a:spcPts val="0"/>
              </a:spcAft>
              <a:buSzPts val="1000"/>
              <a:buNone/>
              <a:defRPr sz="1000"/>
            </a:lvl3pPr>
            <a:lvl4pPr marL="1828800" lvl="3" indent="-228600" algn="r" rtl="1">
              <a:lnSpc>
                <a:spcPct val="100000"/>
              </a:lnSpc>
              <a:spcBef>
                <a:spcPts val="180"/>
              </a:spcBef>
              <a:spcAft>
                <a:spcPts val="0"/>
              </a:spcAft>
              <a:buSzPts val="900"/>
              <a:buNone/>
              <a:defRPr sz="900"/>
            </a:lvl4pPr>
            <a:lvl5pPr marL="2286000" lvl="4" indent="-228600" algn="r" rtl="1">
              <a:lnSpc>
                <a:spcPct val="100000"/>
              </a:lnSpc>
              <a:spcBef>
                <a:spcPts val="180"/>
              </a:spcBef>
              <a:spcAft>
                <a:spcPts val="0"/>
              </a:spcAft>
              <a:buSzPts val="900"/>
              <a:buNone/>
              <a:defRPr sz="900"/>
            </a:lvl5pPr>
            <a:lvl6pPr marL="2743200" lvl="5" indent="-228600" algn="r" rtl="1">
              <a:lnSpc>
                <a:spcPct val="100000"/>
              </a:lnSpc>
              <a:spcBef>
                <a:spcPts val="180"/>
              </a:spcBef>
              <a:spcAft>
                <a:spcPts val="0"/>
              </a:spcAft>
              <a:buSzPts val="900"/>
              <a:buNone/>
              <a:defRPr sz="900"/>
            </a:lvl6pPr>
            <a:lvl7pPr marL="3200400" lvl="6" indent="-228600" algn="r" rtl="1">
              <a:lnSpc>
                <a:spcPct val="100000"/>
              </a:lnSpc>
              <a:spcBef>
                <a:spcPts val="180"/>
              </a:spcBef>
              <a:spcAft>
                <a:spcPts val="0"/>
              </a:spcAft>
              <a:buSzPts val="900"/>
              <a:buNone/>
              <a:defRPr sz="900"/>
            </a:lvl7pPr>
            <a:lvl8pPr marL="3657600" lvl="7" indent="-228600" algn="r" rtl="1">
              <a:lnSpc>
                <a:spcPct val="100000"/>
              </a:lnSpc>
              <a:spcBef>
                <a:spcPts val="180"/>
              </a:spcBef>
              <a:spcAft>
                <a:spcPts val="0"/>
              </a:spcAft>
              <a:buSzPts val="900"/>
              <a:buNone/>
              <a:defRPr sz="900"/>
            </a:lvl8pPr>
            <a:lvl9pPr marL="4114800" lvl="8" indent="-228600" algn="r" rtl="1">
              <a:lnSpc>
                <a:spcPct val="100000"/>
              </a:lnSpc>
              <a:spcBef>
                <a:spcPts val="180"/>
              </a:spcBef>
              <a:spcAft>
                <a:spcPts val="0"/>
              </a:spcAft>
              <a:buSzPts val="900"/>
              <a:buNone/>
              <a:defRPr sz="900"/>
            </a:lvl9pPr>
          </a:lstStyle>
          <a:p>
            <a:endParaRPr/>
          </a:p>
        </p:txBody>
      </p:sp>
      <p:sp>
        <p:nvSpPr>
          <p:cNvPr id="85" name="Google Shape;85;p30"/>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6" name="Google Shape;86;p30"/>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7" name="Google Shape;87;p30"/>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عنوان ومحتوى" type="obj">
  <p:cSld name="OBJECT">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18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lvl="0" indent="-342900" algn="r" rtl="1">
              <a:lnSpc>
                <a:spcPct val="100000"/>
              </a:lnSpc>
              <a:spcBef>
                <a:spcPts val="360"/>
              </a:spcBef>
              <a:spcAft>
                <a:spcPts val="0"/>
              </a:spcAft>
              <a:buSzPts val="1800"/>
              <a:buChar char="•"/>
              <a:defRPr/>
            </a:lvl1pPr>
            <a:lvl2pPr marL="914400" lvl="1" indent="-342900" algn="r" rtl="1">
              <a:lnSpc>
                <a:spcPct val="100000"/>
              </a:lnSpc>
              <a:spcBef>
                <a:spcPts val="360"/>
              </a:spcBef>
              <a:spcAft>
                <a:spcPts val="0"/>
              </a:spcAft>
              <a:buSzPts val="1800"/>
              <a:buChar char="•"/>
              <a:defRPr/>
            </a:lvl2pPr>
            <a:lvl3pPr marL="1371600" lvl="2" indent="-342900" algn="r" rtl="1">
              <a:lnSpc>
                <a:spcPct val="100000"/>
              </a:lnSpc>
              <a:spcBef>
                <a:spcPts val="360"/>
              </a:spcBef>
              <a:spcAft>
                <a:spcPts val="0"/>
              </a:spcAft>
              <a:buSzPts val="1800"/>
              <a:buChar char="•"/>
              <a:defRPr/>
            </a:lvl3pPr>
            <a:lvl4pPr marL="1828800" lvl="3" indent="-342900" algn="r" rtl="1">
              <a:lnSpc>
                <a:spcPct val="100000"/>
              </a:lnSpc>
              <a:spcBef>
                <a:spcPts val="360"/>
              </a:spcBef>
              <a:spcAft>
                <a:spcPts val="0"/>
              </a:spcAft>
              <a:buSzPts val="1800"/>
              <a:buChar char="•"/>
              <a:defRPr/>
            </a:lvl4pPr>
            <a:lvl5pPr marL="2286000" lvl="4" indent="-342900" algn="r" rtl="1">
              <a:lnSpc>
                <a:spcPct val="100000"/>
              </a:lnSpc>
              <a:spcBef>
                <a:spcPts val="360"/>
              </a:spcBef>
              <a:spcAft>
                <a:spcPts val="0"/>
              </a:spcAft>
              <a:buSzPts val="1800"/>
              <a:buChar char="•"/>
              <a:defRPr/>
            </a:lvl5pPr>
            <a:lvl6pPr marL="2743200" lvl="5" indent="-342900" algn="r" rtl="1">
              <a:lnSpc>
                <a:spcPct val="100000"/>
              </a:lnSpc>
              <a:spcBef>
                <a:spcPts val="360"/>
              </a:spcBef>
              <a:spcAft>
                <a:spcPts val="0"/>
              </a:spcAft>
              <a:buSzPts val="1800"/>
              <a:buChar char="•"/>
              <a:defRPr/>
            </a:lvl6pPr>
            <a:lvl7pPr marL="3200400" lvl="6" indent="-342900" algn="r" rtl="1">
              <a:lnSpc>
                <a:spcPct val="100000"/>
              </a:lnSpc>
              <a:spcBef>
                <a:spcPts val="360"/>
              </a:spcBef>
              <a:spcAft>
                <a:spcPts val="0"/>
              </a:spcAft>
              <a:buSzPts val="1800"/>
              <a:buChar char="•"/>
              <a:defRPr/>
            </a:lvl7pPr>
            <a:lvl8pPr marL="3657600" lvl="7" indent="-342900" algn="r" rtl="1">
              <a:lnSpc>
                <a:spcPct val="100000"/>
              </a:lnSpc>
              <a:spcBef>
                <a:spcPts val="360"/>
              </a:spcBef>
              <a:spcAft>
                <a:spcPts val="0"/>
              </a:spcAft>
              <a:buSzPts val="1800"/>
              <a:buChar char="•"/>
              <a:defRPr/>
            </a:lvl8pPr>
            <a:lvl9pPr marL="4114800" lvl="8" indent="-342900" algn="r" rtl="1">
              <a:lnSpc>
                <a:spcPct val="100000"/>
              </a:lnSpc>
              <a:spcBef>
                <a:spcPts val="360"/>
              </a:spcBef>
              <a:spcAft>
                <a:spcPts val="0"/>
              </a:spcAft>
              <a:buSzPts val="1800"/>
              <a:buChar char="•"/>
              <a:defRPr/>
            </a:lvl9pPr>
          </a:lstStyle>
          <a:p>
            <a:endParaRPr/>
          </a:p>
        </p:txBody>
      </p:sp>
      <p:sp>
        <p:nvSpPr>
          <p:cNvPr id="34" name="Google Shape;34;p27"/>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محتويين"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18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762000" y="609601"/>
            <a:ext cx="3657600" cy="3767400"/>
          </a:xfrm>
          <a:prstGeom prst="rect">
            <a:avLst/>
          </a:prstGeom>
          <a:noFill/>
          <a:ln>
            <a:noFill/>
          </a:ln>
        </p:spPr>
        <p:txBody>
          <a:bodyPr spcFirstLastPara="1" wrap="square" lIns="91425" tIns="45700" rIns="91425" bIns="45700" anchor="ctr" anchorCtr="0">
            <a:noAutofit/>
          </a:bodyPr>
          <a:lstStyle>
            <a:lvl1pPr marL="457200" lvl="0" indent="-406400" algn="r" rtl="1">
              <a:lnSpc>
                <a:spcPct val="100000"/>
              </a:lnSpc>
              <a:spcBef>
                <a:spcPts val="560"/>
              </a:spcBef>
              <a:spcAft>
                <a:spcPts val="0"/>
              </a:spcAft>
              <a:buSzPts val="2800"/>
              <a:buChar char="•"/>
              <a:defRPr sz="2800"/>
            </a:lvl1pPr>
            <a:lvl2pPr marL="914400" lvl="1" indent="-381000" algn="r" rtl="1">
              <a:lnSpc>
                <a:spcPct val="100000"/>
              </a:lnSpc>
              <a:spcBef>
                <a:spcPts val="480"/>
              </a:spcBef>
              <a:spcAft>
                <a:spcPts val="0"/>
              </a:spcAft>
              <a:buSzPts val="2400"/>
              <a:buChar char="•"/>
              <a:defRPr sz="2400"/>
            </a:lvl2pPr>
            <a:lvl3pPr marL="1371600" lvl="2" indent="-355600" algn="r" rtl="1">
              <a:lnSpc>
                <a:spcPct val="100000"/>
              </a:lnSpc>
              <a:spcBef>
                <a:spcPts val="400"/>
              </a:spcBef>
              <a:spcAft>
                <a:spcPts val="0"/>
              </a:spcAft>
              <a:buSzPts val="2000"/>
              <a:buChar char="•"/>
              <a:defRPr sz="2000"/>
            </a:lvl3pPr>
            <a:lvl4pPr marL="1828800" lvl="3" indent="-342900" algn="r" rtl="1">
              <a:lnSpc>
                <a:spcPct val="100000"/>
              </a:lnSpc>
              <a:spcBef>
                <a:spcPts val="360"/>
              </a:spcBef>
              <a:spcAft>
                <a:spcPts val="0"/>
              </a:spcAft>
              <a:buSzPts val="1800"/>
              <a:buChar char="•"/>
              <a:defRPr sz="1800"/>
            </a:lvl4pPr>
            <a:lvl5pPr marL="2286000" lvl="4" indent="-342900" algn="r" rtl="1">
              <a:lnSpc>
                <a:spcPct val="100000"/>
              </a:lnSpc>
              <a:spcBef>
                <a:spcPts val="360"/>
              </a:spcBef>
              <a:spcAft>
                <a:spcPts val="0"/>
              </a:spcAft>
              <a:buSzPts val="1800"/>
              <a:buChar char="•"/>
              <a:defRPr sz="1800"/>
            </a:lvl5pPr>
            <a:lvl6pPr marL="2743200" lvl="5" indent="-342900" algn="r" rtl="1">
              <a:lnSpc>
                <a:spcPct val="100000"/>
              </a:lnSpc>
              <a:spcBef>
                <a:spcPts val="360"/>
              </a:spcBef>
              <a:spcAft>
                <a:spcPts val="0"/>
              </a:spcAft>
              <a:buSzPts val="1800"/>
              <a:buChar char="•"/>
              <a:defRPr sz="1800"/>
            </a:lvl6pPr>
            <a:lvl7pPr marL="3200400" lvl="6" indent="-342900" algn="r" rtl="1">
              <a:lnSpc>
                <a:spcPct val="100000"/>
              </a:lnSpc>
              <a:spcBef>
                <a:spcPts val="360"/>
              </a:spcBef>
              <a:spcAft>
                <a:spcPts val="0"/>
              </a:spcAft>
              <a:buSzPts val="1800"/>
              <a:buChar char="•"/>
              <a:defRPr sz="1800"/>
            </a:lvl7pPr>
            <a:lvl8pPr marL="3657600" lvl="7" indent="-342900" algn="r" rtl="1">
              <a:lnSpc>
                <a:spcPct val="100000"/>
              </a:lnSpc>
              <a:spcBef>
                <a:spcPts val="360"/>
              </a:spcBef>
              <a:spcAft>
                <a:spcPts val="0"/>
              </a:spcAft>
              <a:buSzPts val="1800"/>
              <a:buChar char="•"/>
              <a:defRPr sz="1800"/>
            </a:lvl8pPr>
            <a:lvl9pPr marL="4114800" lvl="8" indent="-342900" algn="r" rtl="1">
              <a:lnSpc>
                <a:spcPct val="100000"/>
              </a:lnSpc>
              <a:spcBef>
                <a:spcPts val="360"/>
              </a:spcBef>
              <a:spcAft>
                <a:spcPts val="0"/>
              </a:spcAft>
              <a:buSzPts val="1800"/>
              <a:buChar char="•"/>
              <a:defRPr sz="1800"/>
            </a:lvl9pPr>
          </a:lstStyle>
          <a:p>
            <a:endParaRPr/>
          </a:p>
        </p:txBody>
      </p:sp>
      <p:sp>
        <p:nvSpPr>
          <p:cNvPr id="40" name="Google Shape;40;p28"/>
          <p:cNvSpPr txBox="1">
            <a:spLocks noGrp="1"/>
          </p:cNvSpPr>
          <p:nvPr>
            <p:ph type="body" idx="2"/>
          </p:nvPr>
        </p:nvSpPr>
        <p:spPr>
          <a:xfrm>
            <a:off x="4648200" y="609601"/>
            <a:ext cx="3657600" cy="3767400"/>
          </a:xfrm>
          <a:prstGeom prst="rect">
            <a:avLst/>
          </a:prstGeom>
          <a:noFill/>
          <a:ln>
            <a:noFill/>
          </a:ln>
        </p:spPr>
        <p:txBody>
          <a:bodyPr spcFirstLastPara="1" wrap="square" lIns="91425" tIns="45700" rIns="91425" bIns="45700" anchor="ctr" anchorCtr="0">
            <a:noAutofit/>
          </a:bodyPr>
          <a:lstStyle>
            <a:lvl1pPr marL="457200" lvl="0" indent="-406400" algn="r" rtl="1">
              <a:lnSpc>
                <a:spcPct val="100000"/>
              </a:lnSpc>
              <a:spcBef>
                <a:spcPts val="560"/>
              </a:spcBef>
              <a:spcAft>
                <a:spcPts val="0"/>
              </a:spcAft>
              <a:buSzPts val="2800"/>
              <a:buChar char="•"/>
              <a:defRPr sz="2800"/>
            </a:lvl1pPr>
            <a:lvl2pPr marL="914400" lvl="1" indent="-381000" algn="r" rtl="1">
              <a:lnSpc>
                <a:spcPct val="100000"/>
              </a:lnSpc>
              <a:spcBef>
                <a:spcPts val="480"/>
              </a:spcBef>
              <a:spcAft>
                <a:spcPts val="0"/>
              </a:spcAft>
              <a:buSzPts val="2400"/>
              <a:buChar char="•"/>
              <a:defRPr sz="2400"/>
            </a:lvl2pPr>
            <a:lvl3pPr marL="1371600" lvl="2" indent="-355600" algn="r" rtl="1">
              <a:lnSpc>
                <a:spcPct val="100000"/>
              </a:lnSpc>
              <a:spcBef>
                <a:spcPts val="400"/>
              </a:spcBef>
              <a:spcAft>
                <a:spcPts val="0"/>
              </a:spcAft>
              <a:buSzPts val="2000"/>
              <a:buChar char="•"/>
              <a:defRPr sz="2000"/>
            </a:lvl3pPr>
            <a:lvl4pPr marL="1828800" lvl="3" indent="-342900" algn="r" rtl="1">
              <a:lnSpc>
                <a:spcPct val="100000"/>
              </a:lnSpc>
              <a:spcBef>
                <a:spcPts val="360"/>
              </a:spcBef>
              <a:spcAft>
                <a:spcPts val="0"/>
              </a:spcAft>
              <a:buSzPts val="1800"/>
              <a:buChar char="•"/>
              <a:defRPr sz="1800"/>
            </a:lvl4pPr>
            <a:lvl5pPr marL="2286000" lvl="4" indent="-342900" algn="r" rtl="1">
              <a:lnSpc>
                <a:spcPct val="100000"/>
              </a:lnSpc>
              <a:spcBef>
                <a:spcPts val="360"/>
              </a:spcBef>
              <a:spcAft>
                <a:spcPts val="0"/>
              </a:spcAft>
              <a:buSzPts val="1800"/>
              <a:buChar char="•"/>
              <a:defRPr sz="1800"/>
            </a:lvl5pPr>
            <a:lvl6pPr marL="2743200" lvl="5" indent="-342900" algn="r" rtl="1">
              <a:lnSpc>
                <a:spcPct val="100000"/>
              </a:lnSpc>
              <a:spcBef>
                <a:spcPts val="360"/>
              </a:spcBef>
              <a:spcAft>
                <a:spcPts val="0"/>
              </a:spcAft>
              <a:buSzPts val="1800"/>
              <a:buChar char="•"/>
              <a:defRPr sz="1800"/>
            </a:lvl6pPr>
            <a:lvl7pPr marL="3200400" lvl="6" indent="-342900" algn="r" rtl="1">
              <a:lnSpc>
                <a:spcPct val="100000"/>
              </a:lnSpc>
              <a:spcBef>
                <a:spcPts val="360"/>
              </a:spcBef>
              <a:spcAft>
                <a:spcPts val="0"/>
              </a:spcAft>
              <a:buSzPts val="1800"/>
              <a:buChar char="•"/>
              <a:defRPr sz="1800"/>
            </a:lvl7pPr>
            <a:lvl8pPr marL="3657600" lvl="7" indent="-342900" algn="r" rtl="1">
              <a:lnSpc>
                <a:spcPct val="100000"/>
              </a:lnSpc>
              <a:spcBef>
                <a:spcPts val="360"/>
              </a:spcBef>
              <a:spcAft>
                <a:spcPts val="0"/>
              </a:spcAft>
              <a:buSzPts val="1800"/>
              <a:buChar char="•"/>
              <a:defRPr sz="1800"/>
            </a:lvl8pPr>
            <a:lvl9pPr marL="4114800" lvl="8" indent="-342900" algn="r" rtl="1">
              <a:lnSpc>
                <a:spcPct val="100000"/>
              </a:lnSpc>
              <a:spcBef>
                <a:spcPts val="360"/>
              </a:spcBef>
              <a:spcAft>
                <a:spcPts val="0"/>
              </a:spcAft>
              <a:buSzPts val="1800"/>
              <a:buChar char="•"/>
              <a:defRPr sz="1800"/>
            </a:lvl9pPr>
          </a:lstStyle>
          <a:p>
            <a:endParaRPr/>
          </a:p>
        </p:txBody>
      </p:sp>
      <p:sp>
        <p:nvSpPr>
          <p:cNvPr id="41" name="Google Shape;41;p28"/>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فارغ" type="blank">
  <p:cSld name="BLANK">
    <p:spTree>
      <p:nvGrpSpPr>
        <p:cNvPr id="1" name="Shape 44"/>
        <p:cNvGrpSpPr/>
        <p:nvPr/>
      </p:nvGrpSpPr>
      <p:grpSpPr>
        <a:xfrm>
          <a:off x="0" y="0"/>
          <a:ext cx="0" cy="0"/>
          <a:chOff x="0" y="0"/>
          <a:chExt cx="0" cy="0"/>
        </a:xfrm>
      </p:grpSpPr>
      <p:sp>
        <p:nvSpPr>
          <p:cNvPr id="45" name="Google Shape;45;p33"/>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6" name="Google Shape;46;p33"/>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صورة ذو تسمية توضيحية" type="picTx">
  <p:cSld name="PICTURE_WITH_CAPTION_TEXT">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758952" y="4572000"/>
            <a:ext cx="6784800" cy="1600200"/>
          </a:xfrm>
          <a:prstGeom prst="rect">
            <a:avLst/>
          </a:prstGeom>
          <a:noFill/>
          <a:ln>
            <a:noFill/>
          </a:ln>
        </p:spPr>
        <p:txBody>
          <a:bodyPr spcFirstLastPara="1" wrap="square" lIns="91425" tIns="45700" rIns="91425" bIns="45700" anchor="b" anchorCtr="0">
            <a:normAutofit/>
          </a:bodyPr>
          <a:lstStyle>
            <a:lvl1pPr lvl="0" algn="l" rtl="1">
              <a:lnSpc>
                <a:spcPct val="100000"/>
              </a:lnSpc>
              <a:spcBef>
                <a:spcPts val="0"/>
              </a:spcBef>
              <a:spcAft>
                <a:spcPts val="0"/>
              </a:spcAft>
              <a:buClr>
                <a:srgbClr val="262626"/>
              </a:buClr>
              <a:buSzPts val="5400"/>
              <a:buFont typeface="Impact"/>
              <a:buNone/>
              <a:defRPr sz="5400" b="0"/>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50" name="Google Shape;50;p34"/>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sp>
      <p:sp>
        <p:nvSpPr>
          <p:cNvPr id="51" name="Google Shape;51;p34"/>
          <p:cNvSpPr txBox="1">
            <a:spLocks noGrp="1"/>
          </p:cNvSpPr>
          <p:nvPr>
            <p:ph type="body" idx="1"/>
          </p:nvPr>
        </p:nvSpPr>
        <p:spPr>
          <a:xfrm>
            <a:off x="850392" y="3505200"/>
            <a:ext cx="7391400" cy="804900"/>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360"/>
              </a:spcBef>
              <a:spcAft>
                <a:spcPts val="0"/>
              </a:spcAft>
              <a:buSzPts val="1800"/>
              <a:buNone/>
              <a:defRPr sz="1800"/>
            </a:lvl1pPr>
            <a:lvl2pPr marL="914400" lvl="1" indent="-228600" algn="r" rtl="1">
              <a:lnSpc>
                <a:spcPct val="100000"/>
              </a:lnSpc>
              <a:spcBef>
                <a:spcPts val="240"/>
              </a:spcBef>
              <a:spcAft>
                <a:spcPts val="0"/>
              </a:spcAft>
              <a:buSzPts val="1200"/>
              <a:buNone/>
              <a:defRPr sz="1200"/>
            </a:lvl2pPr>
            <a:lvl3pPr marL="1371600" lvl="2" indent="-228600" algn="r" rtl="1">
              <a:lnSpc>
                <a:spcPct val="100000"/>
              </a:lnSpc>
              <a:spcBef>
                <a:spcPts val="200"/>
              </a:spcBef>
              <a:spcAft>
                <a:spcPts val="0"/>
              </a:spcAft>
              <a:buSzPts val="1000"/>
              <a:buNone/>
              <a:defRPr sz="1000"/>
            </a:lvl3pPr>
            <a:lvl4pPr marL="1828800" lvl="3" indent="-228600" algn="r" rtl="1">
              <a:lnSpc>
                <a:spcPct val="100000"/>
              </a:lnSpc>
              <a:spcBef>
                <a:spcPts val="180"/>
              </a:spcBef>
              <a:spcAft>
                <a:spcPts val="0"/>
              </a:spcAft>
              <a:buSzPts val="900"/>
              <a:buNone/>
              <a:defRPr sz="900"/>
            </a:lvl4pPr>
            <a:lvl5pPr marL="2286000" lvl="4" indent="-228600" algn="r" rtl="1">
              <a:lnSpc>
                <a:spcPct val="100000"/>
              </a:lnSpc>
              <a:spcBef>
                <a:spcPts val="180"/>
              </a:spcBef>
              <a:spcAft>
                <a:spcPts val="0"/>
              </a:spcAft>
              <a:buSzPts val="900"/>
              <a:buNone/>
              <a:defRPr sz="900"/>
            </a:lvl5pPr>
            <a:lvl6pPr marL="2743200" lvl="5" indent="-228600" algn="r" rtl="1">
              <a:lnSpc>
                <a:spcPct val="100000"/>
              </a:lnSpc>
              <a:spcBef>
                <a:spcPts val="180"/>
              </a:spcBef>
              <a:spcAft>
                <a:spcPts val="0"/>
              </a:spcAft>
              <a:buSzPts val="900"/>
              <a:buNone/>
              <a:defRPr sz="900"/>
            </a:lvl6pPr>
            <a:lvl7pPr marL="3200400" lvl="6" indent="-228600" algn="r" rtl="1">
              <a:lnSpc>
                <a:spcPct val="100000"/>
              </a:lnSpc>
              <a:spcBef>
                <a:spcPts val="180"/>
              </a:spcBef>
              <a:spcAft>
                <a:spcPts val="0"/>
              </a:spcAft>
              <a:buSzPts val="900"/>
              <a:buNone/>
              <a:defRPr sz="900"/>
            </a:lvl7pPr>
            <a:lvl8pPr marL="3657600" lvl="7" indent="-228600" algn="r" rtl="1">
              <a:lnSpc>
                <a:spcPct val="100000"/>
              </a:lnSpc>
              <a:spcBef>
                <a:spcPts val="180"/>
              </a:spcBef>
              <a:spcAft>
                <a:spcPts val="0"/>
              </a:spcAft>
              <a:buSzPts val="900"/>
              <a:buNone/>
              <a:defRPr sz="900"/>
            </a:lvl8pPr>
            <a:lvl9pPr marL="4114800" lvl="8" indent="-228600" algn="r" rtl="1">
              <a:lnSpc>
                <a:spcPct val="100000"/>
              </a:lnSpc>
              <a:spcBef>
                <a:spcPts val="180"/>
              </a:spcBef>
              <a:spcAft>
                <a:spcPts val="0"/>
              </a:spcAft>
              <a:buSzPts val="900"/>
              <a:buNone/>
              <a:defRPr sz="900"/>
            </a:lvl9pPr>
          </a:lstStyle>
          <a:p>
            <a:endParaRPr/>
          </a:p>
        </p:txBody>
      </p:sp>
      <p:sp>
        <p:nvSpPr>
          <p:cNvPr id="52" name="Google Shape;52;p34"/>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cSld name="VERTICAL_TITLE_AND_VERTICAL_TEXT">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rot="5400000">
            <a:off x="-1028700" y="2476501"/>
            <a:ext cx="5410200" cy="18288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18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57" name="Google Shape;57;p35"/>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Autofit/>
          </a:bodyPr>
          <a:lstStyle>
            <a:lvl1pPr marL="457200" lvl="0" indent="-342900" algn="r" rtl="1">
              <a:lnSpc>
                <a:spcPct val="100000"/>
              </a:lnSpc>
              <a:spcBef>
                <a:spcPts val="360"/>
              </a:spcBef>
              <a:spcAft>
                <a:spcPts val="0"/>
              </a:spcAft>
              <a:buSzPts val="1800"/>
              <a:buChar char="•"/>
              <a:defRPr/>
            </a:lvl1pPr>
            <a:lvl2pPr marL="914400" lvl="1" indent="-342900" algn="r" rtl="1">
              <a:lnSpc>
                <a:spcPct val="100000"/>
              </a:lnSpc>
              <a:spcBef>
                <a:spcPts val="360"/>
              </a:spcBef>
              <a:spcAft>
                <a:spcPts val="0"/>
              </a:spcAft>
              <a:buSzPts val="1800"/>
              <a:buChar char="•"/>
              <a:defRPr/>
            </a:lvl2pPr>
            <a:lvl3pPr marL="1371600" lvl="2" indent="-342900" algn="r" rtl="1">
              <a:lnSpc>
                <a:spcPct val="100000"/>
              </a:lnSpc>
              <a:spcBef>
                <a:spcPts val="360"/>
              </a:spcBef>
              <a:spcAft>
                <a:spcPts val="0"/>
              </a:spcAft>
              <a:buSzPts val="1800"/>
              <a:buChar char="•"/>
              <a:defRPr/>
            </a:lvl3pPr>
            <a:lvl4pPr marL="1828800" lvl="3" indent="-342900" algn="r" rtl="1">
              <a:lnSpc>
                <a:spcPct val="100000"/>
              </a:lnSpc>
              <a:spcBef>
                <a:spcPts val="360"/>
              </a:spcBef>
              <a:spcAft>
                <a:spcPts val="0"/>
              </a:spcAft>
              <a:buSzPts val="1800"/>
              <a:buChar char="•"/>
              <a:defRPr/>
            </a:lvl4pPr>
            <a:lvl5pPr marL="2286000" lvl="4" indent="-342900" algn="r" rtl="1">
              <a:lnSpc>
                <a:spcPct val="100000"/>
              </a:lnSpc>
              <a:spcBef>
                <a:spcPts val="360"/>
              </a:spcBef>
              <a:spcAft>
                <a:spcPts val="0"/>
              </a:spcAft>
              <a:buSzPts val="1800"/>
              <a:buChar char="•"/>
              <a:defRPr/>
            </a:lvl5pPr>
            <a:lvl6pPr marL="2743200" lvl="5" indent="-342900" algn="r" rtl="1">
              <a:lnSpc>
                <a:spcPct val="100000"/>
              </a:lnSpc>
              <a:spcBef>
                <a:spcPts val="360"/>
              </a:spcBef>
              <a:spcAft>
                <a:spcPts val="0"/>
              </a:spcAft>
              <a:buSzPts val="1800"/>
              <a:buChar char="•"/>
              <a:defRPr/>
            </a:lvl6pPr>
            <a:lvl7pPr marL="3200400" lvl="6" indent="-342900" algn="r" rtl="1">
              <a:lnSpc>
                <a:spcPct val="100000"/>
              </a:lnSpc>
              <a:spcBef>
                <a:spcPts val="360"/>
              </a:spcBef>
              <a:spcAft>
                <a:spcPts val="0"/>
              </a:spcAft>
              <a:buSzPts val="1800"/>
              <a:buChar char="•"/>
              <a:defRPr/>
            </a:lvl7pPr>
            <a:lvl8pPr marL="3657600" lvl="7" indent="-342900" algn="r" rtl="1">
              <a:lnSpc>
                <a:spcPct val="100000"/>
              </a:lnSpc>
              <a:spcBef>
                <a:spcPts val="360"/>
              </a:spcBef>
              <a:spcAft>
                <a:spcPts val="0"/>
              </a:spcAft>
              <a:buSzPts val="1800"/>
              <a:buChar char="•"/>
              <a:defRPr/>
            </a:lvl8pPr>
            <a:lvl9pPr marL="4114800" lvl="8" indent="-342900" algn="r" rtl="1">
              <a:lnSpc>
                <a:spcPct val="100000"/>
              </a:lnSpc>
              <a:spcBef>
                <a:spcPts val="360"/>
              </a:spcBef>
              <a:spcAft>
                <a:spcPts val="0"/>
              </a:spcAft>
              <a:buSzPts val="1800"/>
              <a:buChar char="•"/>
              <a:defRPr/>
            </a:lvl9pPr>
          </a:lstStyle>
          <a:p>
            <a:endParaRPr/>
          </a:p>
        </p:txBody>
      </p:sp>
      <p:sp>
        <p:nvSpPr>
          <p:cNvPr id="58" name="Google Shape;58;p35"/>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عنوان ونص عمودي" type="vertTx">
  <p:cSld name="VERTICAL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18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63" name="Google Shape;63;p36"/>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Autofit/>
          </a:bodyPr>
          <a:lstStyle>
            <a:lvl1pPr marL="457200" lvl="0" indent="-342900" algn="r" rtl="1">
              <a:lnSpc>
                <a:spcPct val="100000"/>
              </a:lnSpc>
              <a:spcBef>
                <a:spcPts val="360"/>
              </a:spcBef>
              <a:spcAft>
                <a:spcPts val="0"/>
              </a:spcAft>
              <a:buSzPts val="1800"/>
              <a:buChar char="•"/>
              <a:defRPr/>
            </a:lvl1pPr>
            <a:lvl2pPr marL="914400" lvl="1" indent="-342900" algn="r" rtl="1">
              <a:lnSpc>
                <a:spcPct val="100000"/>
              </a:lnSpc>
              <a:spcBef>
                <a:spcPts val="360"/>
              </a:spcBef>
              <a:spcAft>
                <a:spcPts val="0"/>
              </a:spcAft>
              <a:buSzPts val="1800"/>
              <a:buChar char="•"/>
              <a:defRPr/>
            </a:lvl2pPr>
            <a:lvl3pPr marL="1371600" lvl="2" indent="-342900" algn="r" rtl="1">
              <a:lnSpc>
                <a:spcPct val="100000"/>
              </a:lnSpc>
              <a:spcBef>
                <a:spcPts val="360"/>
              </a:spcBef>
              <a:spcAft>
                <a:spcPts val="0"/>
              </a:spcAft>
              <a:buSzPts val="1800"/>
              <a:buChar char="•"/>
              <a:defRPr/>
            </a:lvl3pPr>
            <a:lvl4pPr marL="1828800" lvl="3" indent="-342900" algn="r" rtl="1">
              <a:lnSpc>
                <a:spcPct val="100000"/>
              </a:lnSpc>
              <a:spcBef>
                <a:spcPts val="360"/>
              </a:spcBef>
              <a:spcAft>
                <a:spcPts val="0"/>
              </a:spcAft>
              <a:buSzPts val="1800"/>
              <a:buChar char="•"/>
              <a:defRPr/>
            </a:lvl4pPr>
            <a:lvl5pPr marL="2286000" lvl="4" indent="-342900" algn="r" rtl="1">
              <a:lnSpc>
                <a:spcPct val="100000"/>
              </a:lnSpc>
              <a:spcBef>
                <a:spcPts val="360"/>
              </a:spcBef>
              <a:spcAft>
                <a:spcPts val="0"/>
              </a:spcAft>
              <a:buSzPts val="1800"/>
              <a:buChar char="•"/>
              <a:defRPr/>
            </a:lvl5pPr>
            <a:lvl6pPr marL="2743200" lvl="5" indent="-342900" algn="r" rtl="1">
              <a:lnSpc>
                <a:spcPct val="100000"/>
              </a:lnSpc>
              <a:spcBef>
                <a:spcPts val="360"/>
              </a:spcBef>
              <a:spcAft>
                <a:spcPts val="0"/>
              </a:spcAft>
              <a:buSzPts val="1800"/>
              <a:buChar char="•"/>
              <a:defRPr/>
            </a:lvl6pPr>
            <a:lvl7pPr marL="3200400" lvl="6" indent="-342900" algn="r" rtl="1">
              <a:lnSpc>
                <a:spcPct val="100000"/>
              </a:lnSpc>
              <a:spcBef>
                <a:spcPts val="360"/>
              </a:spcBef>
              <a:spcAft>
                <a:spcPts val="0"/>
              </a:spcAft>
              <a:buSzPts val="1800"/>
              <a:buChar char="•"/>
              <a:defRPr/>
            </a:lvl7pPr>
            <a:lvl8pPr marL="3657600" lvl="7" indent="-342900" algn="r" rtl="1">
              <a:lnSpc>
                <a:spcPct val="100000"/>
              </a:lnSpc>
              <a:spcBef>
                <a:spcPts val="360"/>
              </a:spcBef>
              <a:spcAft>
                <a:spcPts val="0"/>
              </a:spcAft>
              <a:buSzPts val="1800"/>
              <a:buChar char="•"/>
              <a:defRPr/>
            </a:lvl8pPr>
            <a:lvl9pPr marL="4114800" lvl="8" indent="-342900" algn="r" rtl="1">
              <a:lnSpc>
                <a:spcPct val="100000"/>
              </a:lnSpc>
              <a:spcBef>
                <a:spcPts val="360"/>
              </a:spcBef>
              <a:spcAft>
                <a:spcPts val="0"/>
              </a:spcAft>
              <a:buSzPts val="1800"/>
              <a:buChar char="•"/>
              <a:defRPr/>
            </a:lvl9pPr>
          </a:lstStyle>
          <a:p>
            <a:endParaRPr/>
          </a:p>
        </p:txBody>
      </p:sp>
      <p:sp>
        <p:nvSpPr>
          <p:cNvPr id="64" name="Google Shape;64;p36"/>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5" name="Google Shape;65;p36"/>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عنوان فقط" type="titleOnly">
  <p:cSld name="TITLE_ONLY">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Clr>
                <a:srgbClr val="262626"/>
              </a:buClr>
              <a:buSzPts val="18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69" name="Google Shape;69;p37"/>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b="1">
                <a:solidFill>
                  <a:srgbClr val="454545"/>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theme" Target="../theme/theme2.xml" /><Relationship Id="rId1" Type="http://schemas.openxmlformats.org/officeDocument/2006/relationships/slideLayout" Target="../slideLayouts/slideLayout2.xml" /></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 /><Relationship Id="rId3" Type="http://schemas.openxmlformats.org/officeDocument/2006/relationships/slideLayout" Target="../slideLayouts/slideLayout5.xml" /><Relationship Id="rId7" Type="http://schemas.openxmlformats.org/officeDocument/2006/relationships/slideLayout" Target="../slideLayouts/slideLayout9.xml" /><Relationship Id="rId2" Type="http://schemas.openxmlformats.org/officeDocument/2006/relationships/slideLayout" Target="../slideLayouts/slideLayout4.xml" /><Relationship Id="rId1" Type="http://schemas.openxmlformats.org/officeDocument/2006/relationships/slideLayout" Target="../slideLayouts/slideLayout3.xml" /><Relationship Id="rId6" Type="http://schemas.openxmlformats.org/officeDocument/2006/relationships/slideLayout" Target="../slideLayouts/slideLayout8.xml" /><Relationship Id="rId5" Type="http://schemas.openxmlformats.org/officeDocument/2006/relationships/slideLayout" Target="../slideLayouts/slideLayout7.xml" /><Relationship Id="rId4" Type="http://schemas.openxmlformats.org/officeDocument/2006/relationships/slideLayout" Target="../slideLayouts/slideLayout6.xml" /><Relationship Id="rId9" Type="http://schemas.openxmlformats.org/officeDocument/2006/relationships/image" Target="../media/image1.jpeg" /></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theme" Target="../theme/theme4.xml" /><Relationship Id="rId1" Type="http://schemas.openxmlformats.org/officeDocument/2006/relationships/slideLayout" Target="../slideLayouts/slideLayout10.xml" /></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theme" Target="../theme/theme5.xml" /><Relationship Id="rId1"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24"/>
          <p:cNvSpPr txBox="1"/>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1" name="Google Shape;11;p24"/>
          <p:cNvSpPr txBox="1"/>
          <p:nvPr/>
        </p:nvSpPr>
        <p:spPr>
          <a:xfrm>
            <a:off x="777875" y="6172200"/>
            <a:ext cx="7543800" cy="27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2" name="Google Shape;12;p24"/>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1">
              <a:lnSpc>
                <a:spcPct val="100000"/>
              </a:lnSpc>
              <a:spcBef>
                <a:spcPts val="0"/>
              </a:spcBef>
              <a:spcAft>
                <a:spcPts val="0"/>
              </a:spcAft>
              <a:buClr>
                <a:srgbClr val="262626"/>
              </a:buClr>
              <a:buSzPts val="5400"/>
              <a:buFont typeface="Impact"/>
              <a:buNone/>
              <a:defRPr sz="5400" b="0" i="0" u="none" strike="noStrike" cap="none">
                <a:solidFill>
                  <a:srgbClr val="262626"/>
                </a:solidFill>
                <a:latin typeface="Impact"/>
                <a:ea typeface="Impact"/>
                <a:cs typeface="Impact"/>
                <a:sym typeface="Impact"/>
              </a:defRPr>
            </a:lvl1pPr>
            <a:lvl2pPr marR="0" lvl="1"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3" name="Google Shape;13;p24"/>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r" rtl="1">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r" rtl="1">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r" rtl="1">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24"/>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1" i="0" u="none" strike="noStrike" cap="none">
                <a:solidFill>
                  <a:srgbClr val="454545"/>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4"/>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4"/>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29"/>
          <p:cNvSpPr txBox="1"/>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4" name="Google Shape;74;p29"/>
          <p:cNvSpPr txBox="1"/>
          <p:nvPr/>
        </p:nvSpPr>
        <p:spPr>
          <a:xfrm>
            <a:off x="777875" y="6172200"/>
            <a:ext cx="7543800" cy="27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cxnSp>
        <p:nvCxnSpPr>
          <p:cNvPr id="75" name="Google Shape;75;p29"/>
          <p:cNvCxnSpPr/>
          <p:nvPr/>
        </p:nvCxnSpPr>
        <p:spPr>
          <a:xfrm rot="5400000">
            <a:off x="1677236" y="2515437"/>
            <a:ext cx="3810000" cy="1500"/>
          </a:xfrm>
          <a:prstGeom prst="straightConnector1">
            <a:avLst/>
          </a:prstGeom>
          <a:noFill/>
          <a:ln w="15875" cap="flat" cmpd="sng">
            <a:solidFill>
              <a:srgbClr val="989898"/>
            </a:solidFill>
            <a:prstDash val="solid"/>
            <a:miter lim="800000"/>
            <a:headEnd type="none" w="sm" len="sm"/>
            <a:tailEnd type="none" w="sm" len="sm"/>
          </a:ln>
        </p:spPr>
      </p:cxnSp>
      <p:sp>
        <p:nvSpPr>
          <p:cNvPr id="76" name="Google Shape;76;p29"/>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1">
              <a:lnSpc>
                <a:spcPct val="100000"/>
              </a:lnSpc>
              <a:spcBef>
                <a:spcPts val="0"/>
              </a:spcBef>
              <a:spcAft>
                <a:spcPts val="0"/>
              </a:spcAft>
              <a:buClr>
                <a:srgbClr val="262626"/>
              </a:buClr>
              <a:buSzPts val="5400"/>
              <a:buFont typeface="Impact"/>
              <a:buNone/>
              <a:defRPr sz="5400" b="0" i="0" u="none" strike="noStrike" cap="none">
                <a:solidFill>
                  <a:srgbClr val="262626"/>
                </a:solidFill>
                <a:latin typeface="Impact"/>
                <a:ea typeface="Impact"/>
                <a:cs typeface="Impact"/>
                <a:sym typeface="Impact"/>
              </a:defRPr>
            </a:lvl1pPr>
            <a:lvl2pPr marR="0" lvl="1"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7" name="Google Shape;77;p29"/>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r" rtl="1">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r" rtl="1">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r" rtl="1">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29"/>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1" i="0" u="none" strike="noStrike" cap="none">
                <a:solidFill>
                  <a:srgbClr val="454545"/>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29"/>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29"/>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1">
              <a:lnSpc>
                <a:spcPct val="100000"/>
              </a:lnSpc>
              <a:spcBef>
                <a:spcPts val="0"/>
              </a:spcBef>
              <a:spcAft>
                <a:spcPts val="0"/>
              </a:spcAft>
              <a:buClr>
                <a:srgbClr val="262626"/>
              </a:buClr>
              <a:buSzPts val="5400"/>
              <a:buFont typeface="Impact"/>
              <a:buNone/>
              <a:defRPr sz="5400" b="0" i="0" u="none" strike="noStrike" cap="none">
                <a:solidFill>
                  <a:srgbClr val="262626"/>
                </a:solidFill>
                <a:latin typeface="Impact"/>
                <a:ea typeface="Impact"/>
                <a:cs typeface="Impact"/>
                <a:sym typeface="Impact"/>
              </a:defRPr>
            </a:lvl1pPr>
            <a:lvl2pPr marR="0" lvl="1"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5" name="Google Shape;25;p26"/>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r" rtl="1">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r" rtl="1">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r" rtl="1">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26" name="Google Shape;26;p26"/>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1" i="0" u="none" strike="noStrike" cap="none">
                <a:solidFill>
                  <a:srgbClr val="454545"/>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7" name="Google Shape;27;p26"/>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8" name="Google Shape;28;p26"/>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sz="1400">
              <a:solidFill>
                <a:srgbClr val="000000"/>
              </a:solidFill>
              <a:latin typeface="Arial"/>
              <a:ea typeface="Arial"/>
              <a:cs typeface="Arial"/>
              <a:sym typeface="Arial"/>
            </a:endParaRPr>
          </a:p>
        </p:txBody>
      </p:sp>
      <p:sp>
        <p:nvSpPr>
          <p:cNvPr id="29" name="Google Shape;29;p26"/>
          <p:cNvSpPr txBox="1"/>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0" name="Google Shape;30;p26"/>
          <p:cNvSpPr txBox="1"/>
          <p:nvPr/>
        </p:nvSpPr>
        <p:spPr>
          <a:xfrm>
            <a:off x="777875" y="6172200"/>
            <a:ext cx="7543800" cy="27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31"/>
          <p:cNvSpPr txBox="1"/>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90" name="Google Shape;90;p31"/>
          <p:cNvSpPr txBox="1"/>
          <p:nvPr/>
        </p:nvSpPr>
        <p:spPr>
          <a:xfrm>
            <a:off x="777875" y="6172200"/>
            <a:ext cx="7543800" cy="27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cxnSp>
        <p:nvCxnSpPr>
          <p:cNvPr id="91" name="Google Shape;91;p31"/>
          <p:cNvCxnSpPr/>
          <p:nvPr/>
        </p:nvCxnSpPr>
        <p:spPr>
          <a:xfrm>
            <a:off x="758825" y="1249362"/>
            <a:ext cx="3657600" cy="1500"/>
          </a:xfrm>
          <a:prstGeom prst="straightConnector1">
            <a:avLst/>
          </a:prstGeom>
          <a:noFill/>
          <a:ln w="15875" cap="flat" cmpd="sng">
            <a:solidFill>
              <a:schemeClr val="accent1"/>
            </a:solidFill>
            <a:prstDash val="solid"/>
            <a:miter lim="800000"/>
            <a:headEnd type="none" w="sm" len="sm"/>
            <a:tailEnd type="none" w="sm" len="sm"/>
          </a:ln>
        </p:spPr>
      </p:cxnSp>
      <p:cxnSp>
        <p:nvCxnSpPr>
          <p:cNvPr id="92" name="Google Shape;92;p31"/>
          <p:cNvCxnSpPr/>
          <p:nvPr/>
        </p:nvCxnSpPr>
        <p:spPr>
          <a:xfrm>
            <a:off x="4645025" y="1249362"/>
            <a:ext cx="3657600" cy="1500"/>
          </a:xfrm>
          <a:prstGeom prst="straightConnector1">
            <a:avLst/>
          </a:prstGeom>
          <a:noFill/>
          <a:ln w="15875" cap="flat" cmpd="sng">
            <a:solidFill>
              <a:schemeClr val="accent1"/>
            </a:solidFill>
            <a:prstDash val="solid"/>
            <a:miter lim="800000"/>
            <a:headEnd type="none" w="sm" len="sm"/>
            <a:tailEnd type="none" w="sm" len="sm"/>
          </a:ln>
        </p:spPr>
      </p:cxnSp>
      <p:sp>
        <p:nvSpPr>
          <p:cNvPr id="93" name="Google Shape;93;p3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1">
              <a:lnSpc>
                <a:spcPct val="100000"/>
              </a:lnSpc>
              <a:spcBef>
                <a:spcPts val="0"/>
              </a:spcBef>
              <a:spcAft>
                <a:spcPts val="0"/>
              </a:spcAft>
              <a:buClr>
                <a:srgbClr val="262626"/>
              </a:buClr>
              <a:buSzPts val="5400"/>
              <a:buFont typeface="Impact"/>
              <a:buNone/>
              <a:defRPr sz="5400" b="0" i="0" u="none" strike="noStrike" cap="none">
                <a:solidFill>
                  <a:srgbClr val="262626"/>
                </a:solidFill>
                <a:latin typeface="Impact"/>
                <a:ea typeface="Impact"/>
                <a:cs typeface="Impact"/>
                <a:sym typeface="Impact"/>
              </a:defRPr>
            </a:lvl1pPr>
            <a:lvl2pPr marR="0" lvl="1"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4" name="Google Shape;94;p3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r" rtl="1">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r" rtl="1">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r" rtl="1">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95" name="Google Shape;95;p31"/>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1" i="0" u="none" strike="noStrike" cap="none">
                <a:solidFill>
                  <a:srgbClr val="454545"/>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6" name="Google Shape;96;p31"/>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7" name="Google Shape;97;p31"/>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38"/>
          <p:cNvSpPr txBox="1"/>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09" name="Google Shape;109;p38"/>
          <p:cNvSpPr txBox="1"/>
          <p:nvPr/>
        </p:nvSpPr>
        <p:spPr>
          <a:xfrm>
            <a:off x="777875" y="6172200"/>
            <a:ext cx="7543800" cy="27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10" name="Google Shape;110;p38"/>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1">
              <a:lnSpc>
                <a:spcPct val="100000"/>
              </a:lnSpc>
              <a:spcBef>
                <a:spcPts val="0"/>
              </a:spcBef>
              <a:spcAft>
                <a:spcPts val="0"/>
              </a:spcAft>
              <a:buClr>
                <a:srgbClr val="262626"/>
              </a:buClr>
              <a:buSzPts val="5400"/>
              <a:buFont typeface="Impact"/>
              <a:buNone/>
              <a:defRPr sz="5400" b="0" i="0" u="none" strike="noStrike" cap="none">
                <a:solidFill>
                  <a:srgbClr val="262626"/>
                </a:solidFill>
                <a:latin typeface="Impact"/>
                <a:ea typeface="Impact"/>
                <a:cs typeface="Impact"/>
                <a:sym typeface="Impact"/>
              </a:defRPr>
            </a:lvl1pPr>
            <a:lvl2pPr marR="0" lvl="1"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1">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1" name="Google Shape;111;p38"/>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r" rtl="1">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r" rtl="1">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r" rtl="1">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r" rtl="1">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r" rtl="1">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112" name="Google Shape;112;p38"/>
          <p:cNvSpPr txBox="1">
            <a:spLocks noGrp="1"/>
          </p:cNvSpPr>
          <p:nvPr>
            <p:ph type="dt" idx="10"/>
          </p:nvPr>
        </p:nvSpPr>
        <p:spPr>
          <a:xfrm>
            <a:off x="6248400" y="6208712"/>
            <a:ext cx="2133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1" i="0" u="none" strike="noStrike" cap="none">
                <a:solidFill>
                  <a:srgbClr val="454545"/>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3" name="Google Shape;113;p38"/>
          <p:cNvSpPr txBox="1">
            <a:spLocks noGrp="1"/>
          </p:cNvSpPr>
          <p:nvPr>
            <p:ph type="ftr" idx="11"/>
          </p:nvPr>
        </p:nvSpPr>
        <p:spPr>
          <a:xfrm>
            <a:off x="762000" y="6208712"/>
            <a:ext cx="48735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4" name="Google Shape;114;p38"/>
          <p:cNvSpPr txBox="1">
            <a:spLocks noGrp="1"/>
          </p:cNvSpPr>
          <p:nvPr>
            <p:ph type="sldNum" idx="12"/>
          </p:nvPr>
        </p:nvSpPr>
        <p:spPr>
          <a:xfrm>
            <a:off x="7620000" y="5688012"/>
            <a:ext cx="762000" cy="3651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1pPr>
            <a:lvl2pPr marL="0" marR="0" lvl="1"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2pPr>
            <a:lvl3pPr marL="0" marR="0" lvl="2"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3pPr>
            <a:lvl4pPr marL="0" marR="0" lvl="3"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4pPr>
            <a:lvl5pPr marL="0" marR="0" lvl="4"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5pPr>
            <a:lvl6pPr marL="0" marR="0" lvl="5"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6pPr>
            <a:lvl7pPr marL="0" marR="0" lvl="6"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7pPr>
            <a:lvl8pPr marL="0" marR="0" lvl="7"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8pPr>
            <a:lvl9pPr marL="0" marR="0" lvl="8" indent="0" algn="r" rtl="1">
              <a:lnSpc>
                <a:spcPct val="100000"/>
              </a:lnSpc>
              <a:spcBef>
                <a:spcPts val="0"/>
              </a:spcBef>
              <a:spcAft>
                <a:spcPts val="0"/>
              </a:spcAft>
              <a:buClr>
                <a:srgbClr val="262626"/>
              </a:buClr>
              <a:buSzPts val="2400"/>
              <a:buFont typeface="Impact"/>
              <a:buNone/>
              <a:defRPr sz="2400" b="0" i="0" u="none" strike="noStrike" cap="none">
                <a:solidFill>
                  <a:srgbClr val="262626"/>
                </a:solidFill>
                <a:latin typeface="Impact"/>
                <a:ea typeface="Impact"/>
                <a:cs typeface="Impact"/>
                <a:sym typeface="Impact"/>
              </a:defRPr>
            </a:lvl9pPr>
          </a:lstStyle>
          <a:p>
            <a:pPr marL="0" lvl="0" indent="0" algn="r" rtl="1">
              <a:spcBef>
                <a:spcPts val="0"/>
              </a:spcBef>
              <a:spcAft>
                <a:spcPts val="0"/>
              </a:spcAft>
              <a:buNone/>
            </a:pPr>
            <a:fld id="{00000000-1234-1234-1234-123412341234}" type="slidenum">
              <a:rPr lang="ar-SA"/>
              <a:pPr marL="0" lvl="0" indent="0" algn="r" rtl="1">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comments" Target="../comments/comment1.xml" /></Relationships>
</file>

<file path=ppt/slides/_rels/slide10.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0.xml" /></Relationships>
</file>

<file path=ppt/slides/_rels/slide1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0.xml" /><Relationship Id="rId1" Type="http://schemas.openxmlformats.org/officeDocument/2006/relationships/slideLayout" Target="../slideLayouts/slideLayout10.xml"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1.xml" /><Relationship Id="rId1" Type="http://schemas.openxmlformats.org/officeDocument/2006/relationships/slideLayout" Target="../slideLayouts/slideLayout10.xml" /><Relationship Id="rId4" Type="http://schemas.openxmlformats.org/officeDocument/2006/relationships/image" Target="../media/image9.png" /></Relationships>
</file>

<file path=ppt/slides/_rels/slide1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2.xml" /><Relationship Id="rId1" Type="http://schemas.openxmlformats.org/officeDocument/2006/relationships/slideLayout" Target="../slideLayouts/slideLayout5.xml" /><Relationship Id="rId4" Type="http://schemas.openxmlformats.org/officeDocument/2006/relationships/image" Target="../media/image11.png" /></Relationships>
</file>

<file path=ppt/slides/_rels/slide1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3.xml"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4.xml"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5.xml"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6.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21.xml" /><Relationship Id="rId1" Type="http://schemas.openxmlformats.org/officeDocument/2006/relationships/slideLayout" Target="../slideLayouts/slideLayout6.xml" /><Relationship Id="rId4" Type="http://schemas.openxmlformats.org/officeDocument/2006/relationships/image" Target="../media/image20.png"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0.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Clr>
                <a:srgbClr val="262626"/>
              </a:buClr>
              <a:buSzPts val="3600"/>
              <a:buFont typeface="Impact"/>
              <a:buNone/>
            </a:pPr>
            <a:r>
              <a:rPr lang="ar-SA" sz="3600" b="1" i="0" u="none">
                <a:solidFill>
                  <a:srgbClr val="262626"/>
                </a:solidFill>
                <a:latin typeface="Impact"/>
                <a:ea typeface="Impact"/>
                <a:cs typeface="Impact"/>
                <a:sym typeface="Impact"/>
              </a:rPr>
              <a:t>تصنيف طلبة الصف التاسع </a:t>
            </a:r>
            <a:endParaRPr/>
          </a:p>
        </p:txBody>
      </p:sp>
      <p:pic>
        <p:nvPicPr>
          <p:cNvPr id="126" name="Google Shape;126;p1" descr="C:\Users\النصر\Desktop\ورق-عمل-درس-مميزات-الحاسب-الآلي-مادة-الحاسب-الآلي-ثالث-كبيرات-الفصل-الدراسي-الأول-1441.jpg"/>
          <p:cNvPicPr preferRelativeResize="0"/>
          <p:nvPr/>
        </p:nvPicPr>
        <p:blipFill rotWithShape="1">
          <a:blip r:embed="rId3">
            <a:alphaModFix/>
          </a:blip>
          <a:srcRect/>
          <a:stretch/>
        </p:blipFill>
        <p:spPr>
          <a:xfrm>
            <a:off x="2802514" y="188912"/>
            <a:ext cx="3319462" cy="27352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body" idx="1"/>
          </p:nvPr>
        </p:nvSpPr>
        <p:spPr>
          <a:xfrm>
            <a:off x="250825" y="765175"/>
            <a:ext cx="3241800" cy="719100"/>
          </a:xfrm>
          <a:prstGeom prst="rect">
            <a:avLst/>
          </a:prstGeom>
          <a:noFill/>
          <a:ln>
            <a:noFill/>
          </a:ln>
        </p:spPr>
        <p:txBody>
          <a:bodyPr spcFirstLastPara="1" wrap="square" lIns="91425" tIns="45700" rIns="91425" bIns="45700" anchor="ctr" anchorCtr="0">
            <a:norm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1" i="0" u="none">
                <a:solidFill>
                  <a:schemeClr val="dk2"/>
                </a:solidFill>
                <a:latin typeface="Arial"/>
                <a:ea typeface="Arial"/>
                <a:cs typeface="Arial"/>
                <a:sym typeface="Arial"/>
              </a:rPr>
              <a:t>مباحث العاشر الاكاديمي </a:t>
            </a:r>
            <a:endParaRPr/>
          </a:p>
          <a:p>
            <a:pPr marL="274320" marR="0" lvl="0" indent="-121920" algn="r" rtl="1">
              <a:lnSpc>
                <a:spcPct val="100000"/>
              </a:lnSpc>
              <a:spcBef>
                <a:spcPts val="480"/>
              </a:spcBef>
              <a:spcAft>
                <a:spcPts val="0"/>
              </a:spcAft>
              <a:buClr>
                <a:schemeClr val="accent1"/>
              </a:buClr>
              <a:buSzPts val="2400"/>
              <a:buFont typeface="Arial"/>
              <a:buNone/>
            </a:pPr>
            <a:endParaRPr sz="2400" b="1" i="0" u="none">
              <a:solidFill>
                <a:schemeClr val="dk2"/>
              </a:solidFill>
              <a:latin typeface="Arial"/>
              <a:ea typeface="Arial"/>
              <a:cs typeface="Arial"/>
              <a:sym typeface="Arial"/>
            </a:endParaRPr>
          </a:p>
        </p:txBody>
      </p:sp>
      <p:grpSp>
        <p:nvGrpSpPr>
          <p:cNvPr id="160" name="Google Shape;160;p6"/>
          <p:cNvGrpSpPr/>
          <p:nvPr/>
        </p:nvGrpSpPr>
        <p:grpSpPr>
          <a:xfrm>
            <a:off x="3779837" y="549275"/>
            <a:ext cx="4367212" cy="5735638"/>
            <a:chOff x="2381" y="346"/>
            <a:chExt cx="2751" cy="3613"/>
          </a:xfrm>
        </p:grpSpPr>
        <p:sp>
          <p:nvSpPr>
            <p:cNvPr id="161" name="Google Shape;161;p6"/>
            <p:cNvSpPr txBox="1"/>
            <p:nvPr/>
          </p:nvSpPr>
          <p:spPr>
            <a:xfrm>
              <a:off x="3838" y="34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2381" y="346"/>
              <a:ext cx="15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عدد الحصص </a:t>
              </a:r>
              <a:endParaRPr sz="1400" b="0" i="0" u="none" strike="noStrike" cap="none">
                <a:solidFill>
                  <a:srgbClr val="000000"/>
                </a:solidFill>
                <a:latin typeface="Arial"/>
                <a:ea typeface="Arial"/>
                <a:cs typeface="Arial"/>
                <a:sym typeface="Arial"/>
              </a:endParaRPr>
            </a:p>
          </p:txBody>
        </p:sp>
        <p:sp>
          <p:nvSpPr>
            <p:cNvPr id="163" name="Google Shape;163;p6"/>
            <p:cNvSpPr txBox="1"/>
            <p:nvPr/>
          </p:nvSpPr>
          <p:spPr>
            <a:xfrm>
              <a:off x="3838" y="57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التربية الاسلامية </a:t>
              </a:r>
              <a:endParaRPr sz="1400" b="0" i="0" u="none" strike="noStrike" cap="none">
                <a:solidFill>
                  <a:srgbClr val="000000"/>
                </a:solidFill>
                <a:latin typeface="Arial"/>
                <a:ea typeface="Arial"/>
                <a:cs typeface="Arial"/>
                <a:sym typeface="Arial"/>
              </a:endParaRPr>
            </a:p>
          </p:txBody>
        </p:sp>
        <p:sp>
          <p:nvSpPr>
            <p:cNvPr id="164" name="Google Shape;164;p6"/>
            <p:cNvSpPr txBox="1"/>
            <p:nvPr/>
          </p:nvSpPr>
          <p:spPr>
            <a:xfrm>
              <a:off x="2381" y="576"/>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a:off x="3838" y="76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اللغة العربية </a:t>
              </a:r>
              <a:endParaRPr sz="1400" b="0" i="0" u="none" strike="noStrike" cap="none">
                <a:solidFill>
                  <a:srgbClr val="000000"/>
                </a:solidFill>
                <a:latin typeface="Arial"/>
                <a:ea typeface="Arial"/>
                <a:cs typeface="Arial"/>
                <a:sym typeface="Arial"/>
              </a:endParaRPr>
            </a:p>
          </p:txBody>
        </p:sp>
        <p:sp>
          <p:nvSpPr>
            <p:cNvPr id="166" name="Google Shape;166;p6"/>
            <p:cNvSpPr txBox="1"/>
            <p:nvPr/>
          </p:nvSpPr>
          <p:spPr>
            <a:xfrm>
              <a:off x="2381" y="768"/>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167" name="Google Shape;167;p6"/>
            <p:cNvSpPr txBox="1"/>
            <p:nvPr/>
          </p:nvSpPr>
          <p:spPr>
            <a:xfrm>
              <a:off x="3838" y="960"/>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اللغة الانجليزية </a:t>
              </a:r>
              <a:endParaRPr sz="1400" b="0" i="0" u="none" strike="noStrike" cap="none">
                <a:solidFill>
                  <a:srgbClr val="000000"/>
                </a:solidFill>
                <a:latin typeface="Arial"/>
                <a:ea typeface="Arial"/>
                <a:cs typeface="Arial"/>
                <a:sym typeface="Arial"/>
              </a:endParaRPr>
            </a:p>
          </p:txBody>
        </p:sp>
        <p:sp>
          <p:nvSpPr>
            <p:cNvPr id="168" name="Google Shape;168;p6"/>
            <p:cNvSpPr txBox="1"/>
            <p:nvPr/>
          </p:nvSpPr>
          <p:spPr>
            <a:xfrm>
              <a:off x="2381" y="960"/>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69" name="Google Shape;169;p6"/>
            <p:cNvSpPr txBox="1"/>
            <p:nvPr/>
          </p:nvSpPr>
          <p:spPr>
            <a:xfrm>
              <a:off x="3838" y="115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الرياضيات </a:t>
              </a:r>
              <a:endParaRPr sz="1400" b="0" i="0" u="none" strike="noStrike" cap="none">
                <a:solidFill>
                  <a:srgbClr val="000000"/>
                </a:solidFill>
                <a:latin typeface="Arial"/>
                <a:ea typeface="Arial"/>
                <a:cs typeface="Arial"/>
                <a:sym typeface="Arial"/>
              </a:endParaRPr>
            </a:p>
          </p:txBody>
        </p:sp>
        <p:sp>
          <p:nvSpPr>
            <p:cNvPr id="170" name="Google Shape;170;p6"/>
            <p:cNvSpPr txBox="1"/>
            <p:nvPr/>
          </p:nvSpPr>
          <p:spPr>
            <a:xfrm>
              <a:off x="2381" y="1152"/>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71" name="Google Shape;171;p6"/>
            <p:cNvSpPr txBox="1"/>
            <p:nvPr/>
          </p:nvSpPr>
          <p:spPr>
            <a:xfrm>
              <a:off x="3838" y="1344"/>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الفيزياء </a:t>
              </a:r>
              <a:endParaRPr sz="1400" b="0" i="0" u="none" strike="noStrike" cap="none">
                <a:solidFill>
                  <a:srgbClr val="000000"/>
                </a:solidFill>
                <a:latin typeface="Arial"/>
                <a:ea typeface="Arial"/>
                <a:cs typeface="Arial"/>
                <a:sym typeface="Arial"/>
              </a:endParaRPr>
            </a:p>
          </p:txBody>
        </p:sp>
        <p:sp>
          <p:nvSpPr>
            <p:cNvPr id="172" name="Google Shape;172;p6"/>
            <p:cNvSpPr txBox="1"/>
            <p:nvPr/>
          </p:nvSpPr>
          <p:spPr>
            <a:xfrm>
              <a:off x="2381" y="1344"/>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73" name="Google Shape;173;p6"/>
            <p:cNvSpPr txBox="1"/>
            <p:nvPr/>
          </p:nvSpPr>
          <p:spPr>
            <a:xfrm>
              <a:off x="3838" y="1536"/>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العلوم الحياتية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2381" y="1536"/>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75" name="Google Shape;175;p6"/>
            <p:cNvSpPr txBox="1"/>
            <p:nvPr/>
          </p:nvSpPr>
          <p:spPr>
            <a:xfrm>
              <a:off x="3838" y="172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الكيمياء </a:t>
              </a: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2381" y="1728"/>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77" name="Google Shape;177;p6"/>
            <p:cNvSpPr txBox="1"/>
            <p:nvPr/>
          </p:nvSpPr>
          <p:spPr>
            <a:xfrm>
              <a:off x="3838" y="192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علوم الارض </a:t>
              </a:r>
              <a:endParaRPr sz="1400" b="0" i="0" u="none" strike="noStrike" cap="none">
                <a:solidFill>
                  <a:srgbClr val="000000"/>
                </a:solidFill>
                <a:latin typeface="Arial"/>
                <a:ea typeface="Arial"/>
                <a:cs typeface="Arial"/>
                <a:sym typeface="Arial"/>
              </a:endParaRPr>
            </a:p>
          </p:txBody>
        </p:sp>
        <p:sp>
          <p:nvSpPr>
            <p:cNvPr id="178" name="Google Shape;178;p6"/>
            <p:cNvSpPr txBox="1"/>
            <p:nvPr/>
          </p:nvSpPr>
          <p:spPr>
            <a:xfrm>
              <a:off x="2381" y="1920"/>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400"/>
                <a:buFont typeface="Arial"/>
                <a:buNone/>
              </a:pPr>
              <a:r>
                <a:rPr lang="ar-SA" sz="14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79" name="Google Shape;179;p6"/>
            <p:cNvSpPr txBox="1"/>
            <p:nvPr/>
          </p:nvSpPr>
          <p:spPr>
            <a:xfrm>
              <a:off x="3838" y="211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التربية الوطنية </a:t>
              </a:r>
              <a:endParaRPr sz="1400" b="0" i="0" u="none" strike="noStrike" cap="none">
                <a:solidFill>
                  <a:srgbClr val="000000"/>
                </a:solidFill>
                <a:latin typeface="Arial"/>
                <a:ea typeface="Arial"/>
                <a:cs typeface="Arial"/>
                <a:sym typeface="Arial"/>
              </a:endParaRPr>
            </a:p>
          </p:txBody>
        </p:sp>
        <p:sp>
          <p:nvSpPr>
            <p:cNvPr id="180" name="Google Shape;180;p6"/>
            <p:cNvSpPr txBox="1"/>
            <p:nvPr/>
          </p:nvSpPr>
          <p:spPr>
            <a:xfrm>
              <a:off x="2381" y="2112"/>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1" name="Google Shape;181;p6"/>
            <p:cNvSpPr txBox="1"/>
            <p:nvPr/>
          </p:nvSpPr>
          <p:spPr>
            <a:xfrm>
              <a:off x="3838" y="22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التاريخ </a:t>
              </a:r>
              <a:endParaRPr sz="1400" b="0" i="0" u="none" strike="noStrike" cap="none">
                <a:solidFill>
                  <a:srgbClr val="000000"/>
                </a:solidFill>
                <a:latin typeface="Arial"/>
                <a:ea typeface="Arial"/>
                <a:cs typeface="Arial"/>
                <a:sym typeface="Arial"/>
              </a:endParaRPr>
            </a:p>
          </p:txBody>
        </p:sp>
        <p:sp>
          <p:nvSpPr>
            <p:cNvPr id="182" name="Google Shape;182;p6"/>
            <p:cNvSpPr txBox="1"/>
            <p:nvPr/>
          </p:nvSpPr>
          <p:spPr>
            <a:xfrm>
              <a:off x="2381" y="2294"/>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3838" y="2477"/>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الجغرافيا </a:t>
              </a:r>
              <a:endParaRPr sz="1400" b="0" i="0" u="none" strike="noStrike" cap="none">
                <a:solidFill>
                  <a:srgbClr val="000000"/>
                </a:solidFill>
                <a:latin typeface="Arial"/>
                <a:ea typeface="Arial"/>
                <a:cs typeface="Arial"/>
                <a:sym typeface="Arial"/>
              </a:endParaRPr>
            </a:p>
          </p:txBody>
        </p:sp>
        <p:sp>
          <p:nvSpPr>
            <p:cNvPr id="184" name="Google Shape;184;p6"/>
            <p:cNvSpPr txBox="1"/>
            <p:nvPr/>
          </p:nvSpPr>
          <p:spPr>
            <a:xfrm>
              <a:off x="2381" y="2477"/>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3838" y="2659"/>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ثقافة مالية </a:t>
              </a: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2381" y="2659"/>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7" name="Google Shape;187;p6"/>
            <p:cNvSpPr txBox="1"/>
            <p:nvPr/>
          </p:nvSpPr>
          <p:spPr>
            <a:xfrm>
              <a:off x="3838" y="284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التربية الرياضية </a:t>
              </a:r>
              <a:endParaRPr sz="1400" b="0" i="0" u="none" strike="noStrike" cap="none">
                <a:solidFill>
                  <a:srgbClr val="000000"/>
                </a:solidFill>
                <a:latin typeface="Arial"/>
                <a:ea typeface="Arial"/>
                <a:cs typeface="Arial"/>
                <a:sym typeface="Arial"/>
              </a:endParaRPr>
            </a:p>
          </p:txBody>
        </p:sp>
        <p:sp>
          <p:nvSpPr>
            <p:cNvPr id="188" name="Google Shape;188;p6"/>
            <p:cNvSpPr txBox="1"/>
            <p:nvPr/>
          </p:nvSpPr>
          <p:spPr>
            <a:xfrm>
              <a:off x="2381" y="2842"/>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9" name="Google Shape;189;p6"/>
            <p:cNvSpPr txBox="1"/>
            <p:nvPr/>
          </p:nvSpPr>
          <p:spPr>
            <a:xfrm>
              <a:off x="3838" y="302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الفن </a:t>
              </a:r>
              <a:endParaRPr sz="1400" b="0" i="0" u="none" strike="noStrike" cap="none">
                <a:solidFill>
                  <a:srgbClr val="000000"/>
                </a:solidFill>
                <a:latin typeface="Arial"/>
                <a:ea typeface="Arial"/>
                <a:cs typeface="Arial"/>
                <a:sym typeface="Arial"/>
              </a:endParaRPr>
            </a:p>
          </p:txBody>
        </p:sp>
        <p:sp>
          <p:nvSpPr>
            <p:cNvPr id="190" name="Google Shape;190;p6"/>
            <p:cNvSpPr txBox="1"/>
            <p:nvPr/>
          </p:nvSpPr>
          <p:spPr>
            <a:xfrm>
              <a:off x="2381" y="3024"/>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91" name="Google Shape;191;p6"/>
            <p:cNvSpPr txBox="1"/>
            <p:nvPr/>
          </p:nvSpPr>
          <p:spPr>
            <a:xfrm>
              <a:off x="3838" y="320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المهارات الرقمية </a:t>
              </a: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2381" y="3206"/>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93" name="Google Shape;193;p6"/>
            <p:cNvSpPr txBox="1"/>
            <p:nvPr/>
          </p:nvSpPr>
          <p:spPr>
            <a:xfrm>
              <a:off x="3838" y="3389"/>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اللغة الفرنسية (اختياري) </a:t>
              </a:r>
              <a:endParaRPr sz="1400" b="0" i="0" u="none" strike="noStrike" cap="none">
                <a:solidFill>
                  <a:srgbClr val="000000"/>
                </a:solidFill>
                <a:latin typeface="Arial"/>
                <a:ea typeface="Arial"/>
                <a:cs typeface="Arial"/>
                <a:sym typeface="Arial"/>
              </a:endParaRPr>
            </a:p>
          </p:txBody>
        </p:sp>
        <p:sp>
          <p:nvSpPr>
            <p:cNvPr id="194" name="Google Shape;194;p6"/>
            <p:cNvSpPr txBox="1"/>
            <p:nvPr/>
          </p:nvSpPr>
          <p:spPr>
            <a:xfrm>
              <a:off x="2381" y="3389"/>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3838" y="3571"/>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النشاط الحر </a:t>
              </a:r>
              <a:endParaRPr sz="1400" b="0" i="0" u="none" strike="noStrike" cap="none">
                <a:solidFill>
                  <a:srgbClr val="000000"/>
                </a:solidFill>
                <a:latin typeface="Arial"/>
                <a:ea typeface="Arial"/>
                <a:cs typeface="Arial"/>
                <a:sym typeface="Arial"/>
              </a:endParaRPr>
            </a:p>
          </p:txBody>
        </p:sp>
        <p:sp>
          <p:nvSpPr>
            <p:cNvPr id="196" name="Google Shape;196;p6"/>
            <p:cNvSpPr txBox="1"/>
            <p:nvPr/>
          </p:nvSpPr>
          <p:spPr>
            <a:xfrm>
              <a:off x="2381" y="3571"/>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cxnSp>
          <p:nvCxnSpPr>
            <p:cNvPr id="197" name="Google Shape;197;p6"/>
            <p:cNvCxnSpPr/>
            <p:nvPr/>
          </p:nvCxnSpPr>
          <p:spPr>
            <a:xfrm>
              <a:off x="3838" y="346"/>
              <a:ext cx="0" cy="3300"/>
            </a:xfrm>
            <a:prstGeom prst="straightConnector1">
              <a:avLst/>
            </a:prstGeom>
            <a:noFill/>
            <a:ln w="12700" cap="flat" cmpd="sng">
              <a:solidFill>
                <a:schemeClr val="lt1"/>
              </a:solidFill>
              <a:prstDash val="solid"/>
              <a:miter lim="800000"/>
              <a:headEnd type="none" w="sm" len="sm"/>
              <a:tailEnd type="none" w="sm" len="sm"/>
            </a:ln>
          </p:spPr>
        </p:cxnSp>
        <p:cxnSp>
          <p:nvCxnSpPr>
            <p:cNvPr id="198" name="Google Shape;198;p6"/>
            <p:cNvCxnSpPr/>
            <p:nvPr/>
          </p:nvCxnSpPr>
          <p:spPr>
            <a:xfrm>
              <a:off x="2381" y="576"/>
              <a:ext cx="2700" cy="0"/>
            </a:xfrm>
            <a:prstGeom prst="straightConnector1">
              <a:avLst/>
            </a:prstGeom>
            <a:noFill/>
            <a:ln w="38100" cap="flat" cmpd="sng">
              <a:solidFill>
                <a:schemeClr val="lt1"/>
              </a:solidFill>
              <a:prstDash val="solid"/>
              <a:miter lim="800000"/>
              <a:headEnd type="none" w="sm" len="sm"/>
              <a:tailEnd type="none" w="sm" len="sm"/>
            </a:ln>
          </p:spPr>
        </p:cxnSp>
        <p:cxnSp>
          <p:nvCxnSpPr>
            <p:cNvPr id="199" name="Google Shape;199;p6"/>
            <p:cNvCxnSpPr/>
            <p:nvPr/>
          </p:nvCxnSpPr>
          <p:spPr>
            <a:xfrm>
              <a:off x="2381" y="768"/>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0" name="Google Shape;200;p6"/>
            <p:cNvCxnSpPr/>
            <p:nvPr/>
          </p:nvCxnSpPr>
          <p:spPr>
            <a:xfrm>
              <a:off x="2381" y="960"/>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1" name="Google Shape;201;p6"/>
            <p:cNvCxnSpPr/>
            <p:nvPr/>
          </p:nvCxnSpPr>
          <p:spPr>
            <a:xfrm>
              <a:off x="2381" y="1152"/>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2" name="Google Shape;202;p6"/>
            <p:cNvCxnSpPr/>
            <p:nvPr/>
          </p:nvCxnSpPr>
          <p:spPr>
            <a:xfrm>
              <a:off x="2381" y="1344"/>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3" name="Google Shape;203;p6"/>
            <p:cNvCxnSpPr/>
            <p:nvPr/>
          </p:nvCxnSpPr>
          <p:spPr>
            <a:xfrm>
              <a:off x="2381" y="1536"/>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4" name="Google Shape;204;p6"/>
            <p:cNvCxnSpPr/>
            <p:nvPr/>
          </p:nvCxnSpPr>
          <p:spPr>
            <a:xfrm>
              <a:off x="2381" y="1728"/>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5" name="Google Shape;205;p6"/>
            <p:cNvCxnSpPr/>
            <p:nvPr/>
          </p:nvCxnSpPr>
          <p:spPr>
            <a:xfrm>
              <a:off x="2381" y="1920"/>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6" name="Google Shape;206;p6"/>
            <p:cNvCxnSpPr/>
            <p:nvPr/>
          </p:nvCxnSpPr>
          <p:spPr>
            <a:xfrm>
              <a:off x="2381" y="2112"/>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7" name="Google Shape;207;p6"/>
            <p:cNvCxnSpPr/>
            <p:nvPr/>
          </p:nvCxnSpPr>
          <p:spPr>
            <a:xfrm>
              <a:off x="2381" y="2294"/>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8" name="Google Shape;208;p6"/>
            <p:cNvCxnSpPr/>
            <p:nvPr/>
          </p:nvCxnSpPr>
          <p:spPr>
            <a:xfrm>
              <a:off x="2381" y="2477"/>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09" name="Google Shape;209;p6"/>
            <p:cNvCxnSpPr/>
            <p:nvPr/>
          </p:nvCxnSpPr>
          <p:spPr>
            <a:xfrm>
              <a:off x="2381" y="2659"/>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0" name="Google Shape;210;p6"/>
            <p:cNvCxnSpPr/>
            <p:nvPr/>
          </p:nvCxnSpPr>
          <p:spPr>
            <a:xfrm>
              <a:off x="2381" y="2842"/>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1" name="Google Shape;211;p6"/>
            <p:cNvCxnSpPr/>
            <p:nvPr/>
          </p:nvCxnSpPr>
          <p:spPr>
            <a:xfrm>
              <a:off x="2381" y="3024"/>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2" name="Google Shape;212;p6"/>
            <p:cNvCxnSpPr/>
            <p:nvPr/>
          </p:nvCxnSpPr>
          <p:spPr>
            <a:xfrm>
              <a:off x="2381" y="3206"/>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3" name="Google Shape;213;p6"/>
            <p:cNvCxnSpPr/>
            <p:nvPr/>
          </p:nvCxnSpPr>
          <p:spPr>
            <a:xfrm>
              <a:off x="2381" y="3389"/>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4" name="Google Shape;214;p6"/>
            <p:cNvCxnSpPr/>
            <p:nvPr/>
          </p:nvCxnSpPr>
          <p:spPr>
            <a:xfrm>
              <a:off x="2381" y="3571"/>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5" name="Google Shape;215;p6"/>
            <p:cNvCxnSpPr/>
            <p:nvPr/>
          </p:nvCxnSpPr>
          <p:spPr>
            <a:xfrm>
              <a:off x="5132" y="346"/>
              <a:ext cx="0" cy="3300"/>
            </a:xfrm>
            <a:prstGeom prst="straightConnector1">
              <a:avLst/>
            </a:prstGeom>
            <a:noFill/>
            <a:ln w="12700" cap="flat" cmpd="sng">
              <a:solidFill>
                <a:schemeClr val="lt1"/>
              </a:solidFill>
              <a:prstDash val="solid"/>
              <a:miter lim="800000"/>
              <a:headEnd type="none" w="sm" len="sm"/>
              <a:tailEnd type="none" w="sm" len="sm"/>
            </a:ln>
          </p:spPr>
        </p:cxnSp>
        <p:cxnSp>
          <p:nvCxnSpPr>
            <p:cNvPr id="216" name="Google Shape;216;p6"/>
            <p:cNvCxnSpPr/>
            <p:nvPr/>
          </p:nvCxnSpPr>
          <p:spPr>
            <a:xfrm>
              <a:off x="2381" y="346"/>
              <a:ext cx="0" cy="3300"/>
            </a:xfrm>
            <a:prstGeom prst="straightConnector1">
              <a:avLst/>
            </a:prstGeom>
            <a:noFill/>
            <a:ln w="12700" cap="flat" cmpd="sng">
              <a:solidFill>
                <a:schemeClr val="lt1"/>
              </a:solidFill>
              <a:prstDash val="solid"/>
              <a:miter lim="800000"/>
              <a:headEnd type="none" w="sm" len="sm"/>
              <a:tailEnd type="none" w="sm" len="sm"/>
            </a:ln>
          </p:spPr>
        </p:cxnSp>
        <p:cxnSp>
          <p:nvCxnSpPr>
            <p:cNvPr id="217" name="Google Shape;217;p6"/>
            <p:cNvCxnSpPr/>
            <p:nvPr/>
          </p:nvCxnSpPr>
          <p:spPr>
            <a:xfrm>
              <a:off x="2381" y="346"/>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218" name="Google Shape;218;p6"/>
            <p:cNvCxnSpPr/>
            <p:nvPr/>
          </p:nvCxnSpPr>
          <p:spPr>
            <a:xfrm>
              <a:off x="2381" y="3754"/>
              <a:ext cx="2700" cy="0"/>
            </a:xfrm>
            <a:prstGeom prst="straightConnector1">
              <a:avLst/>
            </a:prstGeom>
            <a:noFill/>
            <a:ln w="12700" cap="flat" cmpd="sng">
              <a:solidFill>
                <a:schemeClr val="lt1"/>
              </a:solidFill>
              <a:prstDash val="solid"/>
              <a:miter lim="800000"/>
              <a:headEnd type="none" w="sm" len="sm"/>
              <a:tailEnd type="none" w="sm" len="sm"/>
            </a:ln>
          </p:spPr>
        </p:cxnSp>
        <p:sp>
          <p:nvSpPr>
            <p:cNvPr id="63" name="Google Shape;194;p6"/>
            <p:cNvSpPr txBox="1"/>
            <p:nvPr/>
          </p:nvSpPr>
          <p:spPr>
            <a:xfrm>
              <a:off x="2381" y="3421"/>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4" name="Google Shape;196;p6"/>
            <p:cNvSpPr txBox="1"/>
            <p:nvPr/>
          </p:nvSpPr>
          <p:spPr>
            <a:xfrm>
              <a:off x="2381" y="3603"/>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5" name="Google Shape;180;p6"/>
            <p:cNvSpPr txBox="1"/>
            <p:nvPr/>
          </p:nvSpPr>
          <p:spPr>
            <a:xfrm>
              <a:off x="2381" y="2168"/>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6" name="Google Shape;182;p6"/>
            <p:cNvSpPr txBox="1"/>
            <p:nvPr/>
          </p:nvSpPr>
          <p:spPr>
            <a:xfrm>
              <a:off x="2381" y="2350"/>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7" name="Google Shape;184;p6"/>
            <p:cNvSpPr txBox="1"/>
            <p:nvPr/>
          </p:nvSpPr>
          <p:spPr>
            <a:xfrm>
              <a:off x="2381" y="2533"/>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8" name="Google Shape;186;p6"/>
            <p:cNvSpPr txBox="1"/>
            <p:nvPr/>
          </p:nvSpPr>
          <p:spPr>
            <a:xfrm>
              <a:off x="2381" y="2715"/>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9" name="Google Shape;188;p6"/>
            <p:cNvSpPr txBox="1"/>
            <p:nvPr/>
          </p:nvSpPr>
          <p:spPr>
            <a:xfrm>
              <a:off x="2381" y="2898"/>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0" name="Google Shape;190;p6"/>
            <p:cNvSpPr txBox="1"/>
            <p:nvPr/>
          </p:nvSpPr>
          <p:spPr>
            <a:xfrm>
              <a:off x="2381" y="3080"/>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1" name="Google Shape;192;p6"/>
            <p:cNvSpPr txBox="1"/>
            <p:nvPr/>
          </p:nvSpPr>
          <p:spPr>
            <a:xfrm>
              <a:off x="2381" y="3262"/>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cxnSp>
          <p:nvCxnSpPr>
            <p:cNvPr id="72" name="Google Shape;206;p6"/>
            <p:cNvCxnSpPr/>
            <p:nvPr/>
          </p:nvCxnSpPr>
          <p:spPr>
            <a:xfrm>
              <a:off x="2381" y="2168"/>
              <a:ext cx="2700" cy="0"/>
            </a:xfrm>
            <a:prstGeom prst="straightConnector1">
              <a:avLst/>
            </a:prstGeom>
            <a:noFill/>
            <a:ln w="12700" cap="flat" cmpd="sng">
              <a:solidFill>
                <a:schemeClr val="lt1"/>
              </a:solidFill>
              <a:prstDash val="solid"/>
              <a:miter lim="800000"/>
              <a:headEnd type="none" w="sm" len="sm"/>
              <a:tailEnd type="none" w="sm" len="sm"/>
            </a:ln>
          </p:spPr>
        </p:cxnSp>
        <p:cxnSp>
          <p:nvCxnSpPr>
            <p:cNvPr id="73" name="Google Shape;213;p6"/>
            <p:cNvCxnSpPr/>
            <p:nvPr/>
          </p:nvCxnSpPr>
          <p:spPr>
            <a:xfrm>
              <a:off x="2381" y="3445"/>
              <a:ext cx="2700" cy="0"/>
            </a:xfrm>
            <a:prstGeom prst="straightConnector1">
              <a:avLst/>
            </a:prstGeom>
            <a:noFill/>
            <a:ln w="12700" cap="flat" cmpd="sng">
              <a:solidFill>
                <a:schemeClr val="lt1"/>
              </a:solidFill>
              <a:prstDash val="solid"/>
              <a:miter lim="800000"/>
              <a:headEnd type="none" w="sm" len="sm"/>
              <a:tailEnd type="none" w="sm" len="sm"/>
            </a:ln>
          </p:spPr>
        </p:cxnSp>
        <p:sp>
          <p:nvSpPr>
            <p:cNvPr id="74" name="Google Shape;194;p6"/>
            <p:cNvSpPr txBox="1"/>
            <p:nvPr/>
          </p:nvSpPr>
          <p:spPr>
            <a:xfrm>
              <a:off x="2381" y="3477"/>
              <a:ext cx="15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5" name="Google Shape;196;p6"/>
            <p:cNvSpPr txBox="1"/>
            <p:nvPr/>
          </p:nvSpPr>
          <p:spPr>
            <a:xfrm>
              <a:off x="2381" y="3659"/>
              <a:ext cx="15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Arial"/>
                <a:buNone/>
              </a:pPr>
              <a:r>
                <a:rPr lang="ar-SA" sz="1300" b="1"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pic>
        <p:nvPicPr>
          <p:cNvPr id="219" name="Google Shape;219;p6" descr="C:\Program Files\Microsoft Office\MEDIA\CAGCAT10\j0284916.jpg"/>
          <p:cNvPicPr preferRelativeResize="0"/>
          <p:nvPr/>
        </p:nvPicPr>
        <p:blipFill rotWithShape="1">
          <a:blip r:embed="rId3">
            <a:alphaModFix/>
          </a:blip>
          <a:srcRect/>
          <a:stretch/>
        </p:blipFill>
        <p:spPr>
          <a:xfrm>
            <a:off x="684212" y="2708275"/>
            <a:ext cx="2303462" cy="24209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3779837" y="765175"/>
            <a:ext cx="4553100" cy="1008000"/>
          </a:xfrm>
          <a:prstGeom prst="rect">
            <a:avLst/>
          </a:prstGeom>
          <a:solidFill>
            <a:srgbClr val="FFBCBC"/>
          </a:solidFill>
          <a:ln>
            <a:noFill/>
          </a:ln>
          <a:effectLst>
            <a:outerShdw blurRad="63500" dist="38100" dir="5400000">
              <a:srgbClr val="000000">
                <a:alpha val="39607"/>
              </a:srgbClr>
            </a:outerShdw>
          </a:effectLst>
        </p:spPr>
        <p:txBody>
          <a:bodyPr spcFirstLastPara="1" wrap="square" lIns="91425" tIns="45700" rIns="91425" bIns="45700" anchor="b" anchorCtr="0">
            <a:normAutofit/>
          </a:bodyPr>
          <a:lstStyle/>
          <a:p>
            <a:pPr marL="0" lvl="0" indent="0" algn="ctr" rtl="1">
              <a:lnSpc>
                <a:spcPct val="100000"/>
              </a:lnSpc>
              <a:spcBef>
                <a:spcPts val="0"/>
              </a:spcBef>
              <a:spcAft>
                <a:spcPts val="0"/>
              </a:spcAft>
              <a:buClr>
                <a:srgbClr val="262626"/>
              </a:buClr>
              <a:buSzPts val="5400"/>
              <a:buFont typeface="Impact"/>
              <a:buNone/>
            </a:pPr>
            <a:r>
              <a:rPr lang="ar-SA" sz="5400" b="0" i="0" u="none">
                <a:solidFill>
                  <a:srgbClr val="262626"/>
                </a:solidFill>
                <a:latin typeface="Impact"/>
                <a:ea typeface="Impact"/>
                <a:cs typeface="Impact"/>
                <a:sym typeface="Impact"/>
              </a:rPr>
              <a:t>المسار المهني </a:t>
            </a:r>
            <a:endParaRPr/>
          </a:p>
        </p:txBody>
      </p:sp>
      <p:sp>
        <p:nvSpPr>
          <p:cNvPr id="231" name="Google Shape;231;p8"/>
          <p:cNvSpPr txBox="1">
            <a:spLocks noGrp="1"/>
          </p:cNvSpPr>
          <p:nvPr>
            <p:ph type="body" idx="1"/>
          </p:nvPr>
        </p:nvSpPr>
        <p:spPr>
          <a:xfrm>
            <a:off x="3708400" y="2276475"/>
            <a:ext cx="4594200" cy="3754500"/>
          </a:xfrm>
          <a:prstGeom prst="rect">
            <a:avLst/>
          </a:prstGeom>
          <a:noFill/>
          <a:ln>
            <a:noFill/>
          </a:ln>
        </p:spPr>
        <p:txBody>
          <a:bodyPr spcFirstLastPara="1" wrap="square" lIns="91425" tIns="45700" rIns="91425" bIns="45700" anchor="ctr" anchorCtr="0">
            <a:noAutofit/>
          </a:bodyPr>
          <a:lstStyle/>
          <a:p>
            <a:pPr marL="273050" marR="0" lvl="0" indent="-273050" algn="just" rtl="1">
              <a:lnSpc>
                <a:spcPct val="100000"/>
              </a:lnSpc>
              <a:spcBef>
                <a:spcPts val="0"/>
              </a:spcBef>
              <a:spcAft>
                <a:spcPts val="0"/>
              </a:spcAft>
              <a:buClr>
                <a:schemeClr val="accent1"/>
              </a:buClr>
              <a:buSzPts val="1800"/>
              <a:buFont typeface="Arial"/>
              <a:buChar char="•"/>
            </a:pPr>
            <a:r>
              <a:rPr lang="ar-SA" sz="2000" i="0" u="none" dirty="0">
                <a:solidFill>
                  <a:schemeClr val="dk2"/>
                </a:solidFill>
                <a:latin typeface="Arial Black" pitchFamily="34" charset="0"/>
                <a:ea typeface="Arial"/>
                <a:cs typeface="Arial"/>
                <a:sym typeface="Arial"/>
              </a:rPr>
              <a:t>مسار تعليمي وتدريبي سيطبق به نظام BTEC الدولي المعتمد على منهجية التعليم القائم على المهارات والمشاريع. </a:t>
            </a:r>
            <a:endParaRPr sz="2000" dirty="0">
              <a:latin typeface="Arial Black" pitchFamily="34" charset="0"/>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dirty="0">
                <a:solidFill>
                  <a:schemeClr val="dk2"/>
                </a:solidFill>
                <a:latin typeface="Arial Black" pitchFamily="34" charset="0"/>
                <a:ea typeface="Arial"/>
                <a:cs typeface="Arial"/>
                <a:sym typeface="Arial"/>
              </a:rPr>
              <a:t>تتضمن الدراسة فيه طوال الثلاث سنوات مباحث الثقافة المشتركة ومباحث تخصصية، اضافة الى التدريب العملي </a:t>
            </a:r>
            <a:endParaRPr sz="2000" dirty="0">
              <a:latin typeface="Arial Black" pitchFamily="34" charset="0"/>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dirty="0">
                <a:solidFill>
                  <a:schemeClr val="dk2"/>
                </a:solidFill>
                <a:latin typeface="Arial Black" pitchFamily="34" charset="0"/>
                <a:ea typeface="Arial"/>
                <a:cs typeface="Arial"/>
                <a:sym typeface="Arial"/>
              </a:rPr>
              <a:t>يجتاز الطلبة خلال الصف العاشر ما مجموعه 480 ساعة دراسية وتدريبية .</a:t>
            </a:r>
            <a:endParaRPr sz="2000" dirty="0">
              <a:latin typeface="Arial Black" pitchFamily="34" charset="0"/>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dirty="0">
                <a:solidFill>
                  <a:schemeClr val="dk2"/>
                </a:solidFill>
                <a:latin typeface="Arial Black" pitchFamily="34" charset="0"/>
                <a:ea typeface="Arial"/>
                <a:cs typeface="Arial"/>
                <a:sym typeface="Arial"/>
              </a:rPr>
              <a:t>يجتاز الطلبة ما مجموعه 720 ساعة دراسية وتدريبية في الصفين الحادي عشر والثاني عشر . </a:t>
            </a:r>
            <a:endParaRPr sz="2000" dirty="0">
              <a:latin typeface="Arial Black" pitchFamily="34" charset="0"/>
            </a:endParaRPr>
          </a:p>
          <a:p>
            <a:pPr marL="274320" marR="0" lvl="0" indent="-160020" algn="r" rtl="1">
              <a:lnSpc>
                <a:spcPct val="100000"/>
              </a:lnSpc>
              <a:spcBef>
                <a:spcPts val="360"/>
              </a:spcBef>
              <a:spcAft>
                <a:spcPts val="0"/>
              </a:spcAft>
              <a:buClr>
                <a:schemeClr val="accent1"/>
              </a:buClr>
              <a:buSzPts val="1800"/>
              <a:buFont typeface="Arial"/>
              <a:buNone/>
            </a:pPr>
            <a:endParaRPr sz="2000" i="0" u="none" dirty="0">
              <a:solidFill>
                <a:schemeClr val="dk2"/>
              </a:solidFill>
              <a:latin typeface="Arial Black" pitchFamily="34" charset="0"/>
              <a:ea typeface="Arial"/>
              <a:cs typeface="Arial"/>
              <a:sym typeface="Arial"/>
            </a:endParaRPr>
          </a:p>
        </p:txBody>
      </p:sp>
      <p:pic>
        <p:nvPicPr>
          <p:cNvPr id="232" name="Google Shape;232;p8" descr="C:\Users\النصر\Desktop\d4df6e00146668191884b423e85724e6484a839b_2_690x255.png"/>
          <p:cNvPicPr preferRelativeResize="0"/>
          <p:nvPr/>
        </p:nvPicPr>
        <p:blipFill rotWithShape="1">
          <a:blip r:embed="rId3">
            <a:alphaModFix/>
          </a:blip>
          <a:srcRect/>
          <a:stretch/>
        </p:blipFill>
        <p:spPr>
          <a:xfrm>
            <a:off x="684212" y="1700212"/>
            <a:ext cx="2663824" cy="324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971550" y="404812"/>
            <a:ext cx="6781800" cy="7206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262626"/>
              </a:buClr>
              <a:buSzPts val="3200"/>
              <a:buFont typeface="Simplified Arabic"/>
              <a:buNone/>
            </a:pPr>
            <a:r>
              <a:rPr lang="ar-SA" sz="3200" b="1" i="0" u="none">
                <a:solidFill>
                  <a:srgbClr val="262626"/>
                </a:solidFill>
                <a:latin typeface="Simplified Arabic"/>
                <a:ea typeface="Simplified Arabic"/>
                <a:cs typeface="Simplified Arabic"/>
                <a:sym typeface="Simplified Arabic"/>
              </a:rPr>
              <a:t>التخصصات المهنية المتاحة للطلبة </a:t>
            </a:r>
            <a:endParaRPr/>
          </a:p>
        </p:txBody>
      </p:sp>
      <p:sp>
        <p:nvSpPr>
          <p:cNvPr id="238" name="Google Shape;238;p9"/>
          <p:cNvSpPr txBox="1">
            <a:spLocks noGrp="1"/>
          </p:cNvSpPr>
          <p:nvPr>
            <p:ph type="body" idx="1"/>
          </p:nvPr>
        </p:nvSpPr>
        <p:spPr>
          <a:xfrm>
            <a:off x="755650" y="1484312"/>
            <a:ext cx="3657600" cy="639900"/>
          </a:xfrm>
          <a:prstGeom prst="rect">
            <a:avLst/>
          </a:prstGeom>
          <a:solidFill>
            <a:srgbClr val="FFBCBC"/>
          </a:solid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2800"/>
              <a:buNone/>
            </a:pPr>
            <a:r>
              <a:rPr lang="ar-SA" sz="2800" b="0" i="0" u="none">
                <a:solidFill>
                  <a:schemeClr val="dk2"/>
                </a:solidFill>
                <a:latin typeface="Impact"/>
                <a:ea typeface="Impact"/>
                <a:cs typeface="Impact"/>
                <a:sym typeface="Impact"/>
              </a:rPr>
              <a:t>للعام الدراسي 2024-2025</a:t>
            </a:r>
            <a:endParaRPr/>
          </a:p>
        </p:txBody>
      </p:sp>
      <p:sp>
        <p:nvSpPr>
          <p:cNvPr id="239" name="Google Shape;239;p9"/>
          <p:cNvSpPr txBox="1">
            <a:spLocks noGrp="1"/>
          </p:cNvSpPr>
          <p:nvPr>
            <p:ph type="body" idx="4294967295"/>
          </p:nvPr>
        </p:nvSpPr>
        <p:spPr>
          <a:xfrm>
            <a:off x="683568" y="2276872"/>
            <a:ext cx="3657600" cy="3456300"/>
          </a:xfrm>
          <a:prstGeom prst="rect">
            <a:avLst/>
          </a:prstGeom>
          <a:noFill/>
          <a:ln w="9525" cap="flat" cmpd="sng">
            <a:solidFill>
              <a:srgbClr val="FE2D12"/>
            </a:solidFill>
            <a:prstDash val="solid"/>
            <a:round/>
            <a:headEnd type="none" w="sm" len="sm"/>
            <a:tailEnd type="none" w="sm" len="sm"/>
          </a:ln>
        </p:spPr>
        <p:txBody>
          <a:bodyPr spcFirstLastPara="1" wrap="square" lIns="91425" tIns="45700" rIns="91425" bIns="45700" anchor="t" anchorCtr="0">
            <a:normAutofit/>
          </a:bodyPr>
          <a:lstStyle/>
          <a:p>
            <a:pPr marL="274320" marR="0" lvl="0" indent="-274320" algn="r" rtl="1">
              <a:lnSpc>
                <a:spcPct val="100000"/>
              </a:lnSpc>
              <a:spcBef>
                <a:spcPts val="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التخصصات السابقة اضافة الى </a:t>
            </a:r>
            <a:endParaRPr/>
          </a:p>
          <a:p>
            <a:pPr marL="274320" marR="0" lvl="0" indent="-274320" algn="r"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البناء construction </a:t>
            </a:r>
            <a:endParaRPr/>
          </a:p>
          <a:p>
            <a:pPr marL="274320" marR="0" lvl="0" indent="-274320" algn="r"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السياحة والسفر  travel and tourism</a:t>
            </a:r>
            <a:endParaRPr/>
          </a:p>
          <a:p>
            <a:pPr marL="274320" marR="0" lvl="0" indent="-274320" algn="r"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الفن والتصميم Art and design</a:t>
            </a:r>
            <a:endParaRPr/>
          </a:p>
          <a:p>
            <a:pPr marL="274320" marR="0" lvl="0" indent="-274320" algn="r"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الوسائط الابداعية  Creative media</a:t>
            </a:r>
            <a:endParaRPr/>
          </a:p>
          <a:p>
            <a:pPr marL="274320" marR="0" lvl="0" indent="-121920" algn="r" rtl="1">
              <a:lnSpc>
                <a:spcPct val="100000"/>
              </a:lnSpc>
              <a:spcBef>
                <a:spcPts val="480"/>
              </a:spcBef>
              <a:spcAft>
                <a:spcPts val="0"/>
              </a:spcAft>
              <a:buClr>
                <a:schemeClr val="accent1"/>
              </a:buClr>
              <a:buSzPts val="2400"/>
              <a:buFont typeface="Arial"/>
              <a:buNone/>
            </a:pPr>
            <a:endParaRPr sz="2400" b="0" i="0" u="none" strike="noStrike" cap="none">
              <a:solidFill>
                <a:schemeClr val="dk2"/>
              </a:solidFill>
              <a:latin typeface="Times New Roman"/>
              <a:ea typeface="Times New Roman"/>
              <a:cs typeface="Times New Roman"/>
              <a:sym typeface="Times New Roman"/>
            </a:endParaRPr>
          </a:p>
        </p:txBody>
      </p:sp>
      <p:sp>
        <p:nvSpPr>
          <p:cNvPr id="240" name="Google Shape;240;p9"/>
          <p:cNvSpPr txBox="1">
            <a:spLocks noGrp="1"/>
          </p:cNvSpPr>
          <p:nvPr>
            <p:ph type="body" idx="1"/>
          </p:nvPr>
        </p:nvSpPr>
        <p:spPr>
          <a:xfrm>
            <a:off x="4643437" y="1484312"/>
            <a:ext cx="3657600" cy="639900"/>
          </a:xfrm>
          <a:prstGeom prst="rect">
            <a:avLst/>
          </a:prstGeom>
          <a:solidFill>
            <a:srgbClr val="FFBCBC"/>
          </a:solid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2800"/>
              <a:buNone/>
            </a:pPr>
            <a:r>
              <a:rPr lang="ar-SA" sz="2800" b="0" i="0" u="none">
                <a:solidFill>
                  <a:schemeClr val="dk2"/>
                </a:solidFill>
                <a:latin typeface="Impact"/>
                <a:ea typeface="Impact"/>
                <a:cs typeface="Impact"/>
                <a:sym typeface="Impact"/>
              </a:rPr>
              <a:t>للعام الدراسي 2023-2024</a:t>
            </a:r>
            <a:endParaRPr/>
          </a:p>
        </p:txBody>
      </p:sp>
      <p:sp>
        <p:nvSpPr>
          <p:cNvPr id="241" name="Google Shape;241;p9"/>
          <p:cNvSpPr txBox="1">
            <a:spLocks noGrp="1"/>
          </p:cNvSpPr>
          <p:nvPr>
            <p:ph type="body" idx="4294967295"/>
          </p:nvPr>
        </p:nvSpPr>
        <p:spPr>
          <a:xfrm>
            <a:off x="4572000" y="2276872"/>
            <a:ext cx="3657600" cy="3480000"/>
          </a:xfrm>
          <a:prstGeom prst="rect">
            <a:avLst/>
          </a:prstGeom>
          <a:noFill/>
          <a:ln w="9525" cap="flat" cmpd="sng">
            <a:solidFill>
              <a:srgbClr val="FF3334"/>
            </a:solidFill>
            <a:prstDash val="solid"/>
            <a:round/>
            <a:headEnd type="none" w="sm" len="sm"/>
            <a:tailEnd type="none" w="sm" len="sm"/>
          </a:ln>
        </p:spPr>
        <p:txBody>
          <a:bodyPr spcFirstLastPara="1" wrap="square" lIns="91425" tIns="45700" rIns="91425" bIns="45700" anchor="t" anchorCtr="0">
            <a:normAutofit/>
          </a:bodyPr>
          <a:lstStyle/>
          <a:p>
            <a:pPr marL="274320" marR="0" lvl="0" indent="-274320" algn="just" rtl="1">
              <a:lnSpc>
                <a:spcPct val="100000"/>
              </a:lnSpc>
              <a:spcBef>
                <a:spcPts val="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الفرع الهندسي  Engineering وسيضم </a:t>
            </a:r>
            <a:r>
              <a:rPr lang="ar-SA" sz="2000" b="0" i="0" u="none" strike="noStrike" cap="none">
                <a:solidFill>
                  <a:srgbClr val="FF0000"/>
                </a:solidFill>
                <a:latin typeface="Times New Roman"/>
                <a:ea typeface="Times New Roman"/>
                <a:cs typeface="Times New Roman"/>
                <a:sym typeface="Times New Roman"/>
              </a:rPr>
              <a:t>3 تخصصات : الكهرباء ، والميكانيك ، وتكنولوجيا السيارات </a:t>
            </a:r>
            <a:endParaRPr sz="2000" b="0" i="0" u="none" strike="noStrike" cap="none">
              <a:solidFill>
                <a:srgbClr val="FF0000"/>
              </a:solidFill>
              <a:latin typeface="Times New Roman"/>
              <a:ea typeface="Times New Roman"/>
              <a:cs typeface="Times New Roman"/>
              <a:sym typeface="Times New Roman"/>
            </a:endParaRPr>
          </a:p>
          <a:p>
            <a:pPr marL="274320" marR="0" lvl="0" indent="-274320" algn="just"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الضيافة Hospitality</a:t>
            </a:r>
            <a:endParaRPr/>
          </a:p>
          <a:p>
            <a:pPr marL="274320" marR="0" lvl="0" indent="-274320" algn="just"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الزراعي Agriculture </a:t>
            </a:r>
            <a:endParaRPr/>
          </a:p>
          <a:p>
            <a:pPr marL="274320" marR="0" lvl="0" indent="-274320" algn="just"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التجميل Hair and Beauty </a:t>
            </a:r>
            <a:endParaRPr/>
          </a:p>
          <a:p>
            <a:pPr marL="274320" marR="0" lvl="0" indent="-274320" algn="just"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تكنولوجيا المعلومات (IT) </a:t>
            </a:r>
            <a:endParaRPr sz="2000" b="0" i="0" u="none" strike="noStrike" cap="none">
              <a:solidFill>
                <a:schemeClr val="dk2"/>
              </a:solidFill>
              <a:latin typeface="Times New Roman"/>
              <a:ea typeface="Times New Roman"/>
              <a:cs typeface="Times New Roman"/>
              <a:sym typeface="Times New Roman"/>
            </a:endParaRPr>
          </a:p>
          <a:p>
            <a:pPr marL="274320" marR="0" lvl="0" indent="-274320" algn="just" rtl="1">
              <a:lnSpc>
                <a:spcPct val="100000"/>
              </a:lnSpc>
              <a:spcBef>
                <a:spcPts val="400"/>
              </a:spcBef>
              <a:spcAft>
                <a:spcPts val="0"/>
              </a:spcAft>
              <a:buClr>
                <a:schemeClr val="accent1"/>
              </a:buClr>
              <a:buSzPts val="2000"/>
              <a:buFont typeface="Arial"/>
              <a:buChar char="•"/>
            </a:pPr>
            <a:r>
              <a:rPr lang="ar-SA" sz="2000" b="0" i="0" u="none" strike="noStrike" cap="none">
                <a:solidFill>
                  <a:schemeClr val="dk2"/>
                </a:solidFill>
                <a:latin typeface="Times New Roman"/>
                <a:ea typeface="Times New Roman"/>
                <a:cs typeface="Times New Roman"/>
                <a:sym typeface="Times New Roman"/>
              </a:rPr>
              <a:t>الاعمال   Business </a:t>
            </a:r>
            <a:endParaRPr/>
          </a:p>
          <a:p>
            <a:pPr marL="274320" marR="0" lvl="0" indent="-121920" algn="r" rtl="1">
              <a:lnSpc>
                <a:spcPct val="100000"/>
              </a:lnSpc>
              <a:spcBef>
                <a:spcPts val="480"/>
              </a:spcBef>
              <a:spcAft>
                <a:spcPts val="0"/>
              </a:spcAft>
              <a:buClr>
                <a:schemeClr val="accent1"/>
              </a:buClr>
              <a:buSzPts val="2400"/>
              <a:buFont typeface="Arial"/>
              <a:buNone/>
            </a:pPr>
            <a:endParaRPr sz="2400" b="0" i="0" u="none" strike="noStrike" cap="none">
              <a:solidFill>
                <a:schemeClr val="dk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txBox="1">
            <a:spLocks noGrp="1"/>
          </p:cNvSpPr>
          <p:nvPr>
            <p:ph type="body" idx="1"/>
          </p:nvPr>
        </p:nvSpPr>
        <p:spPr>
          <a:xfrm>
            <a:off x="942975" y="1557337"/>
            <a:ext cx="3225900" cy="503100"/>
          </a:xfrm>
          <a:prstGeom prst="rect">
            <a:avLst/>
          </a:prstGeom>
          <a:solidFill>
            <a:srgbClr val="FFBCBC"/>
          </a:solid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SzPts val="2000"/>
              <a:buNone/>
            </a:pPr>
            <a:r>
              <a:rPr lang="ar-SA" sz="2000" b="1" i="0" u="none">
                <a:solidFill>
                  <a:schemeClr val="dk2"/>
                </a:solidFill>
                <a:latin typeface="Impact"/>
                <a:ea typeface="Impact"/>
                <a:cs typeface="Impact"/>
                <a:sym typeface="Impact"/>
              </a:rPr>
              <a:t>العلوم الهندسية المتخصصة : </a:t>
            </a:r>
            <a:endParaRPr/>
          </a:p>
        </p:txBody>
      </p:sp>
      <p:grpSp>
        <p:nvGrpSpPr>
          <p:cNvPr id="247" name="Google Shape;247;p10"/>
          <p:cNvGrpSpPr/>
          <p:nvPr/>
        </p:nvGrpSpPr>
        <p:grpSpPr>
          <a:xfrm>
            <a:off x="5003800" y="2349068"/>
            <a:ext cx="3662362" cy="3462338"/>
            <a:chOff x="3152" y="1471"/>
            <a:chExt cx="2307" cy="2181"/>
          </a:xfrm>
        </p:grpSpPr>
        <p:sp>
          <p:nvSpPr>
            <p:cNvPr id="248" name="Google Shape;248;p10"/>
            <p:cNvSpPr txBox="1"/>
            <p:nvPr/>
          </p:nvSpPr>
          <p:spPr>
            <a:xfrm>
              <a:off x="4259" y="1480"/>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249" name="Google Shape;249;p10"/>
            <p:cNvSpPr txBox="1"/>
            <p:nvPr/>
          </p:nvSpPr>
          <p:spPr>
            <a:xfrm>
              <a:off x="3152" y="1480"/>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عدد الحصص </a:t>
              </a:r>
              <a:endParaRPr sz="1400" b="0" i="0" u="none" strike="noStrike" cap="none">
                <a:solidFill>
                  <a:srgbClr val="000000"/>
                </a:solidFill>
                <a:latin typeface="Arial"/>
                <a:ea typeface="Arial"/>
                <a:cs typeface="Arial"/>
                <a:sym typeface="Arial"/>
              </a:endParaRPr>
            </a:p>
          </p:txBody>
        </p:sp>
        <p:sp>
          <p:nvSpPr>
            <p:cNvPr id="250" name="Google Shape;250;p10"/>
            <p:cNvSpPr txBox="1"/>
            <p:nvPr/>
          </p:nvSpPr>
          <p:spPr>
            <a:xfrm>
              <a:off x="4259" y="1710"/>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dirty="0">
                  <a:solidFill>
                    <a:srgbClr val="000000"/>
                  </a:solidFill>
                  <a:latin typeface="Times New Roman"/>
                  <a:ea typeface="Times New Roman"/>
                  <a:cs typeface="Times New Roman"/>
                  <a:sym typeface="Times New Roman"/>
                </a:rPr>
                <a:t>التربية الاسلامية </a:t>
              </a:r>
              <a:endParaRPr sz="1400" b="0" i="0" u="none" strike="noStrike" cap="none" dirty="0">
                <a:solidFill>
                  <a:srgbClr val="000000"/>
                </a:solidFill>
                <a:latin typeface="Arial"/>
                <a:ea typeface="Arial"/>
                <a:cs typeface="Arial"/>
                <a:sym typeface="Arial"/>
              </a:endParaRPr>
            </a:p>
          </p:txBody>
        </p:sp>
        <p:sp>
          <p:nvSpPr>
            <p:cNvPr id="251" name="Google Shape;251;p10"/>
            <p:cNvSpPr txBox="1"/>
            <p:nvPr/>
          </p:nvSpPr>
          <p:spPr>
            <a:xfrm>
              <a:off x="3152" y="1710"/>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252" name="Google Shape;252;p10"/>
            <p:cNvSpPr txBox="1"/>
            <p:nvPr/>
          </p:nvSpPr>
          <p:spPr>
            <a:xfrm>
              <a:off x="4259" y="189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اللغة العربية </a:t>
              </a:r>
              <a:endParaRPr sz="1400" b="0" i="0" u="none" strike="noStrike" cap="none">
                <a:solidFill>
                  <a:srgbClr val="000000"/>
                </a:solidFill>
                <a:latin typeface="Arial"/>
                <a:ea typeface="Arial"/>
                <a:cs typeface="Arial"/>
                <a:sym typeface="Arial"/>
              </a:endParaRPr>
            </a:p>
          </p:txBody>
        </p:sp>
        <p:sp>
          <p:nvSpPr>
            <p:cNvPr id="253" name="Google Shape;253;p10"/>
            <p:cNvSpPr txBox="1"/>
            <p:nvPr/>
          </p:nvSpPr>
          <p:spPr>
            <a:xfrm>
              <a:off x="3152" y="189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254" name="Google Shape;254;p10"/>
            <p:cNvSpPr txBox="1"/>
            <p:nvPr/>
          </p:nvSpPr>
          <p:spPr>
            <a:xfrm>
              <a:off x="4259" y="2075"/>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اللغة الانجليزية </a:t>
              </a:r>
              <a:endParaRPr sz="1400" b="0" i="0" u="none" strike="noStrike" cap="none">
                <a:solidFill>
                  <a:srgbClr val="000000"/>
                </a:solidFill>
                <a:latin typeface="Arial"/>
                <a:ea typeface="Arial"/>
                <a:cs typeface="Arial"/>
                <a:sym typeface="Arial"/>
              </a:endParaRPr>
            </a:p>
          </p:txBody>
        </p:sp>
        <p:sp>
          <p:nvSpPr>
            <p:cNvPr id="255" name="Google Shape;255;p10"/>
            <p:cNvSpPr txBox="1"/>
            <p:nvPr/>
          </p:nvSpPr>
          <p:spPr>
            <a:xfrm>
              <a:off x="3152" y="2075"/>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256" name="Google Shape;256;p10"/>
            <p:cNvSpPr txBox="1"/>
            <p:nvPr/>
          </p:nvSpPr>
          <p:spPr>
            <a:xfrm>
              <a:off x="4259" y="2257"/>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dirty="0">
                  <a:solidFill>
                    <a:srgbClr val="000000"/>
                  </a:solidFill>
                  <a:latin typeface="Times New Roman"/>
                  <a:ea typeface="Times New Roman"/>
                  <a:cs typeface="Times New Roman"/>
                  <a:sym typeface="Times New Roman"/>
                </a:rPr>
                <a:t>اللغة الانجليزية الوظيفية </a:t>
              </a:r>
              <a:endParaRPr sz="1400" b="0" i="0" u="none" strike="noStrike" cap="none" dirty="0">
                <a:solidFill>
                  <a:srgbClr val="000000"/>
                </a:solidFill>
                <a:latin typeface="Arial"/>
                <a:ea typeface="Arial"/>
                <a:cs typeface="Arial"/>
                <a:sym typeface="Arial"/>
              </a:endParaRPr>
            </a:p>
          </p:txBody>
        </p:sp>
        <p:sp>
          <p:nvSpPr>
            <p:cNvPr id="257" name="Google Shape;257;p10"/>
            <p:cNvSpPr txBox="1"/>
            <p:nvPr/>
          </p:nvSpPr>
          <p:spPr>
            <a:xfrm>
              <a:off x="3152" y="2257"/>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258" name="Google Shape;258;p10"/>
            <p:cNvSpPr txBox="1"/>
            <p:nvPr/>
          </p:nvSpPr>
          <p:spPr>
            <a:xfrm>
              <a:off x="4259" y="2440"/>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الرياضيات الوظيفية </a:t>
              </a:r>
              <a:endParaRPr sz="1400" b="0" i="0" u="none" strike="noStrike" cap="none">
                <a:solidFill>
                  <a:srgbClr val="000000"/>
                </a:solidFill>
                <a:latin typeface="Arial"/>
                <a:ea typeface="Arial"/>
                <a:cs typeface="Arial"/>
                <a:sym typeface="Arial"/>
              </a:endParaRPr>
            </a:p>
          </p:txBody>
        </p:sp>
        <p:sp>
          <p:nvSpPr>
            <p:cNvPr id="259" name="Google Shape;259;p10"/>
            <p:cNvSpPr txBox="1"/>
            <p:nvPr/>
          </p:nvSpPr>
          <p:spPr>
            <a:xfrm>
              <a:off x="3152" y="2440"/>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 5حصص في الفصل الاول </a:t>
              </a:r>
              <a:endParaRPr sz="1400" b="0" i="0" u="none" strike="noStrike" cap="none">
                <a:solidFill>
                  <a:srgbClr val="000000"/>
                </a:solidFill>
                <a:latin typeface="Arial"/>
                <a:ea typeface="Arial"/>
                <a:cs typeface="Arial"/>
                <a:sym typeface="Arial"/>
              </a:endParaRPr>
            </a:p>
          </p:txBody>
        </p:sp>
        <p:sp>
          <p:nvSpPr>
            <p:cNvPr id="260" name="Google Shape;260;p10"/>
            <p:cNvSpPr txBox="1"/>
            <p:nvPr/>
          </p:nvSpPr>
          <p:spPr>
            <a:xfrm>
              <a:off x="4259" y="262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الفيزياء الوظيفية </a:t>
              </a:r>
              <a:endParaRPr sz="1400" b="0" i="0" u="none" strike="noStrike" cap="none">
                <a:solidFill>
                  <a:srgbClr val="000000"/>
                </a:solidFill>
                <a:latin typeface="Arial"/>
                <a:ea typeface="Arial"/>
                <a:cs typeface="Arial"/>
                <a:sym typeface="Arial"/>
              </a:endParaRPr>
            </a:p>
          </p:txBody>
        </p:sp>
        <p:sp>
          <p:nvSpPr>
            <p:cNvPr id="261" name="Google Shape;261;p10"/>
            <p:cNvSpPr txBox="1"/>
            <p:nvPr/>
          </p:nvSpPr>
          <p:spPr>
            <a:xfrm>
              <a:off x="3152" y="262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5 حصص في الفصل الثاني </a:t>
              </a:r>
              <a:endParaRPr sz="1400" b="0" i="0" u="none" strike="noStrike" cap="none">
                <a:solidFill>
                  <a:srgbClr val="000000"/>
                </a:solidFill>
                <a:latin typeface="Arial"/>
                <a:ea typeface="Arial"/>
                <a:cs typeface="Arial"/>
                <a:sym typeface="Arial"/>
              </a:endParaRPr>
            </a:p>
          </p:txBody>
        </p:sp>
        <p:sp>
          <p:nvSpPr>
            <p:cNvPr id="262" name="Google Shape;262;p10"/>
            <p:cNvSpPr txBox="1"/>
            <p:nvPr/>
          </p:nvSpPr>
          <p:spPr>
            <a:xfrm>
              <a:off x="4259" y="2804"/>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التربية الرياضة </a:t>
              </a:r>
              <a:endParaRPr sz="1400" b="0" i="0" u="none" strike="noStrike" cap="none">
                <a:solidFill>
                  <a:srgbClr val="000000"/>
                </a:solidFill>
                <a:latin typeface="Arial"/>
                <a:ea typeface="Arial"/>
                <a:cs typeface="Arial"/>
                <a:sym typeface="Arial"/>
              </a:endParaRPr>
            </a:p>
          </p:txBody>
        </p:sp>
        <p:sp>
          <p:nvSpPr>
            <p:cNvPr id="263" name="Google Shape;263;p10"/>
            <p:cNvSpPr txBox="1"/>
            <p:nvPr/>
          </p:nvSpPr>
          <p:spPr>
            <a:xfrm>
              <a:off x="3152" y="2804"/>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264" name="Google Shape;264;p10"/>
            <p:cNvSpPr txBox="1"/>
            <p:nvPr/>
          </p:nvSpPr>
          <p:spPr>
            <a:xfrm>
              <a:off x="4259" y="2987"/>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الفن </a:t>
              </a:r>
              <a:endParaRPr sz="1400" b="0" i="0" u="none" strike="noStrike" cap="none">
                <a:solidFill>
                  <a:srgbClr val="000000"/>
                </a:solidFill>
                <a:latin typeface="Arial"/>
                <a:ea typeface="Arial"/>
                <a:cs typeface="Arial"/>
                <a:sym typeface="Arial"/>
              </a:endParaRPr>
            </a:p>
          </p:txBody>
        </p:sp>
        <p:sp>
          <p:nvSpPr>
            <p:cNvPr id="265" name="Google Shape;265;p10"/>
            <p:cNvSpPr txBox="1"/>
            <p:nvPr/>
          </p:nvSpPr>
          <p:spPr>
            <a:xfrm>
              <a:off x="3152" y="2987"/>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266" name="Google Shape;266;p10"/>
            <p:cNvSpPr txBox="1"/>
            <p:nvPr/>
          </p:nvSpPr>
          <p:spPr>
            <a:xfrm>
              <a:off x="4259" y="316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المهارات الرقمية </a:t>
              </a:r>
              <a:endParaRPr sz="1400" b="0" i="0" u="none" strike="noStrike" cap="none">
                <a:solidFill>
                  <a:srgbClr val="000000"/>
                </a:solidFill>
                <a:latin typeface="Arial"/>
                <a:ea typeface="Arial"/>
                <a:cs typeface="Arial"/>
                <a:sym typeface="Arial"/>
              </a:endParaRPr>
            </a:p>
          </p:txBody>
        </p:sp>
        <p:sp>
          <p:nvSpPr>
            <p:cNvPr id="267" name="Google Shape;267;p10"/>
            <p:cNvSpPr txBox="1"/>
            <p:nvPr/>
          </p:nvSpPr>
          <p:spPr>
            <a:xfrm>
              <a:off x="3152" y="316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268" name="Google Shape;268;p10"/>
            <p:cNvSpPr txBox="1"/>
            <p:nvPr/>
          </p:nvSpPr>
          <p:spPr>
            <a:xfrm>
              <a:off x="4259" y="335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العلوم الهندسية المتخصصة </a:t>
              </a:r>
              <a:endParaRPr sz="1400" b="0" i="0" u="none" strike="noStrike" cap="none">
                <a:solidFill>
                  <a:srgbClr val="000000"/>
                </a:solidFill>
                <a:latin typeface="Arial"/>
                <a:ea typeface="Arial"/>
                <a:cs typeface="Arial"/>
                <a:sym typeface="Arial"/>
              </a:endParaRPr>
            </a:p>
          </p:txBody>
        </p:sp>
        <p:sp>
          <p:nvSpPr>
            <p:cNvPr id="269" name="Google Shape;269;p10"/>
            <p:cNvSpPr txBox="1"/>
            <p:nvPr/>
          </p:nvSpPr>
          <p:spPr>
            <a:xfrm>
              <a:off x="3152" y="3352"/>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300"/>
                <a:buFont typeface="Times New Roman"/>
                <a:buNone/>
              </a:pPr>
              <a:r>
                <a:rPr lang="ar-SA" sz="1300" b="1" i="0" u="none" strike="noStrike" cap="none">
                  <a:solidFill>
                    <a:srgbClr val="000000"/>
                  </a:solidFill>
                  <a:latin typeface="Times New Roman"/>
                  <a:ea typeface="Times New Roman"/>
                  <a:cs typeface="Times New Roman"/>
                  <a:sym typeface="Times New Roman"/>
                </a:rPr>
                <a:t>15</a:t>
              </a:r>
              <a:endParaRPr sz="1400" b="0" i="0" u="none" strike="noStrike" cap="none">
                <a:solidFill>
                  <a:srgbClr val="000000"/>
                </a:solidFill>
                <a:latin typeface="Arial"/>
                <a:ea typeface="Arial"/>
                <a:cs typeface="Arial"/>
                <a:sym typeface="Arial"/>
              </a:endParaRPr>
            </a:p>
          </p:txBody>
        </p:sp>
        <p:cxnSp>
          <p:nvCxnSpPr>
            <p:cNvPr id="270" name="Google Shape;270;p10"/>
            <p:cNvCxnSpPr/>
            <p:nvPr/>
          </p:nvCxnSpPr>
          <p:spPr>
            <a:xfrm>
              <a:off x="4259" y="1471"/>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271" name="Google Shape;271;p10"/>
            <p:cNvCxnSpPr/>
            <p:nvPr/>
          </p:nvCxnSpPr>
          <p:spPr>
            <a:xfrm>
              <a:off x="3152" y="1710"/>
              <a:ext cx="2100" cy="0"/>
            </a:xfrm>
            <a:prstGeom prst="straightConnector1">
              <a:avLst/>
            </a:prstGeom>
            <a:noFill/>
            <a:ln w="38100" cap="flat" cmpd="sng">
              <a:solidFill>
                <a:schemeClr val="lt1"/>
              </a:solidFill>
              <a:prstDash val="solid"/>
              <a:miter lim="800000"/>
              <a:headEnd type="none" w="sm" len="sm"/>
              <a:tailEnd type="none" w="sm" len="sm"/>
            </a:ln>
          </p:spPr>
        </p:cxnSp>
        <p:cxnSp>
          <p:nvCxnSpPr>
            <p:cNvPr id="272" name="Google Shape;272;p10"/>
            <p:cNvCxnSpPr/>
            <p:nvPr/>
          </p:nvCxnSpPr>
          <p:spPr>
            <a:xfrm>
              <a:off x="3152" y="189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3" name="Google Shape;273;p10"/>
            <p:cNvCxnSpPr/>
            <p:nvPr/>
          </p:nvCxnSpPr>
          <p:spPr>
            <a:xfrm>
              <a:off x="3152" y="2075"/>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4" name="Google Shape;274;p10"/>
            <p:cNvCxnSpPr/>
            <p:nvPr/>
          </p:nvCxnSpPr>
          <p:spPr>
            <a:xfrm>
              <a:off x="3152" y="2257"/>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5" name="Google Shape;275;p10"/>
            <p:cNvCxnSpPr/>
            <p:nvPr/>
          </p:nvCxnSpPr>
          <p:spPr>
            <a:xfrm>
              <a:off x="3152" y="2440"/>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6" name="Google Shape;276;p10"/>
            <p:cNvCxnSpPr/>
            <p:nvPr/>
          </p:nvCxnSpPr>
          <p:spPr>
            <a:xfrm>
              <a:off x="3152" y="262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7" name="Google Shape;277;p10"/>
            <p:cNvCxnSpPr/>
            <p:nvPr/>
          </p:nvCxnSpPr>
          <p:spPr>
            <a:xfrm>
              <a:off x="3152" y="2804"/>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8" name="Google Shape;278;p10"/>
            <p:cNvCxnSpPr/>
            <p:nvPr/>
          </p:nvCxnSpPr>
          <p:spPr>
            <a:xfrm>
              <a:off x="3152" y="2987"/>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79" name="Google Shape;279;p10"/>
            <p:cNvCxnSpPr/>
            <p:nvPr/>
          </p:nvCxnSpPr>
          <p:spPr>
            <a:xfrm>
              <a:off x="3152" y="3169"/>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80" name="Google Shape;280;p10"/>
            <p:cNvCxnSpPr/>
            <p:nvPr/>
          </p:nvCxnSpPr>
          <p:spPr>
            <a:xfrm>
              <a:off x="3152" y="335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81" name="Google Shape;281;p10"/>
            <p:cNvCxnSpPr/>
            <p:nvPr/>
          </p:nvCxnSpPr>
          <p:spPr>
            <a:xfrm>
              <a:off x="5365" y="1480"/>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282" name="Google Shape;282;p10"/>
            <p:cNvCxnSpPr/>
            <p:nvPr/>
          </p:nvCxnSpPr>
          <p:spPr>
            <a:xfrm>
              <a:off x="3152" y="1480"/>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283" name="Google Shape;283;p10"/>
            <p:cNvCxnSpPr/>
            <p:nvPr/>
          </p:nvCxnSpPr>
          <p:spPr>
            <a:xfrm>
              <a:off x="3152" y="1480"/>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284" name="Google Shape;284;p10"/>
            <p:cNvCxnSpPr/>
            <p:nvPr/>
          </p:nvCxnSpPr>
          <p:spPr>
            <a:xfrm>
              <a:off x="3152" y="3534"/>
              <a:ext cx="2100" cy="0"/>
            </a:xfrm>
            <a:prstGeom prst="straightConnector1">
              <a:avLst/>
            </a:prstGeom>
            <a:noFill/>
            <a:ln w="12700" cap="flat" cmpd="sng">
              <a:solidFill>
                <a:schemeClr val="lt1"/>
              </a:solidFill>
              <a:prstDash val="solid"/>
              <a:miter lim="800000"/>
              <a:headEnd type="none" w="sm" len="sm"/>
              <a:tailEnd type="none" w="sm" len="sm"/>
            </a:ln>
          </p:spPr>
        </p:cxnSp>
      </p:grpSp>
      <p:sp>
        <p:nvSpPr>
          <p:cNvPr id="285" name="Google Shape;285;p10"/>
          <p:cNvSpPr txBox="1">
            <a:spLocks noGrp="1"/>
          </p:cNvSpPr>
          <p:nvPr>
            <p:ph type="body" idx="1"/>
          </p:nvPr>
        </p:nvSpPr>
        <p:spPr>
          <a:xfrm>
            <a:off x="5148262" y="1628775"/>
            <a:ext cx="3081300" cy="504900"/>
          </a:xfrm>
          <a:prstGeom prst="rect">
            <a:avLst/>
          </a:prstGeom>
          <a:solidFill>
            <a:srgbClr val="FFBCBC"/>
          </a:solid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SzPts val="2000"/>
              <a:buNone/>
            </a:pPr>
            <a:r>
              <a:rPr lang="ar-SA" sz="2000" b="1" i="0" u="none">
                <a:solidFill>
                  <a:schemeClr val="dk2"/>
                </a:solidFill>
                <a:latin typeface="Impact"/>
                <a:ea typeface="Impact"/>
                <a:cs typeface="Impact"/>
                <a:sym typeface="Impact"/>
              </a:rPr>
              <a:t>الفرع الهندسي </a:t>
            </a:r>
            <a:endParaRPr/>
          </a:p>
        </p:txBody>
      </p:sp>
      <p:sp>
        <p:nvSpPr>
          <p:cNvPr id="286" name="Google Shape;286;p10"/>
          <p:cNvSpPr txBox="1"/>
          <p:nvPr/>
        </p:nvSpPr>
        <p:spPr>
          <a:xfrm>
            <a:off x="2555875" y="0"/>
            <a:ext cx="2952900" cy="3699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1800"/>
              <a:buFont typeface="Times New Roman"/>
              <a:buNone/>
            </a:pPr>
            <a:r>
              <a:rPr lang="ar-SA" sz="1800" b="0" i="0" u="none" strike="noStrike" cap="none">
                <a:solidFill>
                  <a:schemeClr val="lt1"/>
                </a:solidFill>
                <a:latin typeface="Times New Roman"/>
                <a:ea typeface="Times New Roman"/>
                <a:cs typeface="Times New Roman"/>
                <a:sym typeface="Times New Roman"/>
              </a:rPr>
              <a:t>مباحث العاشر المهني </a:t>
            </a:r>
            <a:endParaRPr sz="1400" b="0" i="0" u="none" strike="noStrike" cap="none">
              <a:solidFill>
                <a:srgbClr val="000000"/>
              </a:solidFill>
              <a:latin typeface="Arial"/>
              <a:ea typeface="Arial"/>
              <a:cs typeface="Arial"/>
              <a:sym typeface="Arial"/>
            </a:endParaRPr>
          </a:p>
        </p:txBody>
      </p:sp>
      <p:sp>
        <p:nvSpPr>
          <p:cNvPr id="287" name="Google Shape;287;p10"/>
          <p:cNvSpPr txBox="1"/>
          <p:nvPr/>
        </p:nvSpPr>
        <p:spPr>
          <a:xfrm>
            <a:off x="900112" y="476250"/>
            <a:ext cx="7200900" cy="9240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1800"/>
              <a:buFont typeface="Times New Roman"/>
              <a:buNone/>
            </a:pPr>
            <a:r>
              <a:rPr lang="ar-SA" sz="1800" b="0" i="0" u="none" strike="noStrike" cap="none">
                <a:solidFill>
                  <a:schemeClr val="dk1"/>
                </a:solidFill>
                <a:latin typeface="Times New Roman"/>
                <a:ea typeface="Times New Roman"/>
                <a:cs typeface="Times New Roman"/>
                <a:sym typeface="Times New Roman"/>
              </a:rPr>
              <a:t>ويتضمن مباحث الثقافة العامة المشتركة (14 حصة / الاسبوع)  ، ومباحث تخصصية وتدريب عملي (20 حصة / الاسبوع) </a:t>
            </a:r>
            <a:r>
              <a:rPr lang="ar-SA" sz="1800" b="1" i="0" u="none" strike="noStrike" cap="none">
                <a:solidFill>
                  <a:schemeClr val="dk1"/>
                </a:solidFill>
                <a:latin typeface="Simplified Arabic"/>
                <a:ea typeface="Simplified Arabic"/>
                <a:cs typeface="Simplified Arabic"/>
                <a:sym typeface="Simplified Arabic"/>
              </a:rPr>
              <a:t> والمباحث التخصصية عبارة عن وحدات تدريبية </a:t>
            </a:r>
            <a:br>
              <a:rPr lang="ar-SA" sz="1800" b="1" i="0" u="none" strike="noStrike" cap="none">
                <a:solidFill>
                  <a:schemeClr val="dk1"/>
                </a:solidFill>
                <a:latin typeface="Simplified Arabic"/>
                <a:ea typeface="Simplified Arabic"/>
                <a:cs typeface="Simplified Arabic"/>
                <a:sym typeface="Simplified Arabic"/>
              </a:rPr>
            </a:br>
            <a:endParaRPr sz="1400" b="0" i="0" u="none" strike="noStrike" cap="none">
              <a:solidFill>
                <a:srgbClr val="000000"/>
              </a:solidFill>
              <a:latin typeface="Arial"/>
              <a:ea typeface="Arial"/>
              <a:cs typeface="Arial"/>
              <a:sym typeface="Arial"/>
            </a:endParaRPr>
          </a:p>
        </p:txBody>
      </p:sp>
      <p:sp>
        <p:nvSpPr>
          <p:cNvPr id="288" name="Google Shape;288;p10"/>
          <p:cNvSpPr txBox="1">
            <a:spLocks noGrp="1"/>
          </p:cNvSpPr>
          <p:nvPr>
            <p:ph type="body" idx="4294967295"/>
          </p:nvPr>
        </p:nvSpPr>
        <p:spPr>
          <a:xfrm>
            <a:off x="794130" y="2492896"/>
            <a:ext cx="3657600" cy="3048000"/>
          </a:xfrm>
          <a:prstGeom prst="rect">
            <a:avLst/>
          </a:prstGeom>
          <a:noFill/>
          <a:ln w="9525" cap="flat" cmpd="sng">
            <a:solidFill>
              <a:srgbClr val="FE7261"/>
            </a:solidFill>
            <a:prstDash val="solid"/>
            <a:round/>
            <a:headEnd type="none" w="sm" len="sm"/>
            <a:tailEnd type="none" w="sm" len="sm"/>
          </a:ln>
        </p:spPr>
        <p:txBody>
          <a:bodyPr spcFirstLastPara="1" wrap="square" lIns="91425" tIns="45700" rIns="91425" bIns="45700" anchor="t" anchorCtr="0">
            <a:normAutofit/>
          </a:bodyPr>
          <a:lstStyle/>
          <a:p>
            <a:pPr marL="274320" marR="0" lvl="0" indent="-274320" algn="r" rtl="1">
              <a:lnSpc>
                <a:spcPct val="100000"/>
              </a:lnSpc>
              <a:spcBef>
                <a:spcPts val="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مبادئ السلامة المهنية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استخدام المعدات بأمان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اسباب تعطل المعدات وكيفية الصيانة</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التفكير الهندسي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اللحام بأنواعه</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التحقق من المنتج الهندسي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تقنيات صيانة المركبات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تكنولوجيا محرك المركبات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التحقق من انظمة تشغيل المركبات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القياس الهندسي </a:t>
            </a:r>
            <a:endParaRPr/>
          </a:p>
          <a:p>
            <a:pPr marL="274320" marR="0" lvl="0" indent="-274320" algn="r" rtl="1">
              <a:lnSpc>
                <a:spcPct val="100000"/>
              </a:lnSpc>
              <a:spcBef>
                <a:spcPts val="280"/>
              </a:spcBef>
              <a:spcAft>
                <a:spcPts val="0"/>
              </a:spcAft>
              <a:buClr>
                <a:schemeClr val="accent1"/>
              </a:buClr>
              <a:buSzPts val="1400"/>
              <a:buFont typeface="Arial"/>
              <a:buChar char="•"/>
            </a:pPr>
            <a:r>
              <a:rPr lang="ar-SA" sz="1400" b="1" i="0" u="none" strike="noStrike" cap="none">
                <a:solidFill>
                  <a:schemeClr val="dk2"/>
                </a:solidFill>
                <a:latin typeface="Simplified Arabic"/>
                <a:ea typeface="Simplified Arabic"/>
                <a:cs typeface="Simplified Arabic"/>
                <a:sym typeface="Simplified Arabic"/>
              </a:rPr>
              <a:t>الرسم الهندسي بواسطة الأتوكاد </a:t>
            </a:r>
            <a:endParaRPr/>
          </a:p>
          <a:p>
            <a:pPr marL="274320" marR="0" lvl="0" indent="-185420" algn="r" rtl="1">
              <a:lnSpc>
                <a:spcPct val="100000"/>
              </a:lnSpc>
              <a:spcBef>
                <a:spcPts val="280"/>
              </a:spcBef>
              <a:spcAft>
                <a:spcPts val="0"/>
              </a:spcAft>
              <a:buClr>
                <a:schemeClr val="accent1"/>
              </a:buClr>
              <a:buSzPts val="1400"/>
              <a:buFont typeface="Arial"/>
              <a:buNone/>
            </a:pPr>
            <a:endParaRPr sz="1400" b="1" i="0" u="none" strike="noStrike" cap="none">
              <a:solidFill>
                <a:schemeClr val="dk2"/>
              </a:solidFill>
              <a:latin typeface="Simplified Arabic"/>
              <a:ea typeface="Simplified Arabic"/>
              <a:cs typeface="Simplified Arabic"/>
              <a:sym typeface="Simplified Arabic"/>
            </a:endParaRPr>
          </a:p>
          <a:p>
            <a:pPr marL="274320" marR="0" lvl="0" indent="-121920" algn="r" rtl="1">
              <a:lnSpc>
                <a:spcPct val="100000"/>
              </a:lnSpc>
              <a:spcBef>
                <a:spcPts val="480"/>
              </a:spcBef>
              <a:spcAft>
                <a:spcPts val="0"/>
              </a:spcAft>
              <a:buClr>
                <a:schemeClr val="accent1"/>
              </a:buClr>
              <a:buSzPts val="2400"/>
              <a:buFont typeface="Arial"/>
              <a:buNone/>
            </a:pPr>
            <a:endParaRPr sz="2400" b="0" i="0" u="none" strike="noStrike" cap="none">
              <a:solidFill>
                <a:schemeClr val="dk2"/>
              </a:solidFill>
              <a:latin typeface="Times New Roman"/>
              <a:ea typeface="Times New Roman"/>
              <a:cs typeface="Times New Roman"/>
              <a:sym typeface="Times New Roman"/>
            </a:endParaRPr>
          </a:p>
        </p:txBody>
      </p:sp>
      <p:pic>
        <p:nvPicPr>
          <p:cNvPr id="289" name="Google Shape;289;p10" descr="C:\Program Files\Microsoft Office\MEDIA\CAGCAT10\j0240695.wmf"/>
          <p:cNvPicPr preferRelativeResize="0"/>
          <p:nvPr/>
        </p:nvPicPr>
        <p:blipFill rotWithShape="1">
          <a:blip r:embed="rId3">
            <a:alphaModFix/>
          </a:blip>
          <a:srcRect/>
          <a:stretch/>
        </p:blipFill>
        <p:spPr>
          <a:xfrm>
            <a:off x="539750" y="4868862"/>
            <a:ext cx="1152525" cy="10810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body" idx="1"/>
          </p:nvPr>
        </p:nvSpPr>
        <p:spPr>
          <a:xfrm>
            <a:off x="1116012" y="549275"/>
            <a:ext cx="3297300" cy="639900"/>
          </a:xfrm>
          <a:prstGeom prst="rect">
            <a:avLst/>
          </a:prstGeom>
          <a:solidFill>
            <a:srgbClr val="FFBAB0"/>
          </a:solid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2800"/>
              <a:buNone/>
            </a:pPr>
            <a:r>
              <a:rPr lang="ar-SA" sz="2800" b="0" i="0" u="none">
                <a:solidFill>
                  <a:schemeClr val="dk2"/>
                </a:solidFill>
                <a:latin typeface="Impact"/>
                <a:ea typeface="Impact"/>
                <a:cs typeface="Impact"/>
                <a:sym typeface="Impact"/>
              </a:rPr>
              <a:t>العلوم الفندقية المتخصصة </a:t>
            </a:r>
            <a:endParaRPr/>
          </a:p>
        </p:txBody>
      </p:sp>
      <p:sp>
        <p:nvSpPr>
          <p:cNvPr id="295" name="Google Shape;295;p11"/>
          <p:cNvSpPr txBox="1">
            <a:spLocks noGrp="1"/>
          </p:cNvSpPr>
          <p:nvPr>
            <p:ph type="body" idx="1"/>
          </p:nvPr>
        </p:nvSpPr>
        <p:spPr>
          <a:xfrm>
            <a:off x="5219700" y="609600"/>
            <a:ext cx="3082800" cy="639900"/>
          </a:xfrm>
          <a:prstGeom prst="rect">
            <a:avLst/>
          </a:prstGeom>
          <a:solidFill>
            <a:srgbClr val="FFBAB0"/>
          </a:solid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2800"/>
              <a:buNone/>
            </a:pPr>
            <a:r>
              <a:rPr lang="ar-SA" sz="2800" b="0" i="0" u="none">
                <a:solidFill>
                  <a:schemeClr val="dk2"/>
                </a:solidFill>
                <a:latin typeface="Impact"/>
                <a:ea typeface="Impact"/>
                <a:cs typeface="Impact"/>
                <a:sym typeface="Impact"/>
              </a:rPr>
              <a:t>فرع الضيافة </a:t>
            </a:r>
            <a:endParaRPr/>
          </a:p>
        </p:txBody>
      </p:sp>
      <p:sp>
        <p:nvSpPr>
          <p:cNvPr id="296" name="Google Shape;296;p11"/>
          <p:cNvSpPr txBox="1"/>
          <p:nvPr/>
        </p:nvSpPr>
        <p:spPr>
          <a:xfrm>
            <a:off x="2916237" y="44450"/>
            <a:ext cx="2735400" cy="3699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1800"/>
              <a:buFont typeface="Times New Roman"/>
              <a:buNone/>
            </a:pPr>
            <a:r>
              <a:rPr lang="ar-SA" sz="1800" b="1" i="0" u="none" strike="noStrike" cap="none">
                <a:solidFill>
                  <a:schemeClr val="lt1"/>
                </a:solidFill>
                <a:latin typeface="Times New Roman"/>
                <a:ea typeface="Times New Roman"/>
                <a:cs typeface="Times New Roman"/>
                <a:sym typeface="Times New Roman"/>
              </a:rPr>
              <a:t>مباحث العاشر المهني </a:t>
            </a:r>
            <a:endParaRPr sz="1400" b="0" i="0" u="none" strike="noStrike" cap="none">
              <a:solidFill>
                <a:srgbClr val="000000"/>
              </a:solidFill>
              <a:latin typeface="Arial"/>
              <a:ea typeface="Arial"/>
              <a:cs typeface="Arial"/>
              <a:sym typeface="Arial"/>
            </a:endParaRPr>
          </a:p>
        </p:txBody>
      </p:sp>
      <p:grpSp>
        <p:nvGrpSpPr>
          <p:cNvPr id="297" name="Google Shape;297;p11"/>
          <p:cNvGrpSpPr/>
          <p:nvPr/>
        </p:nvGrpSpPr>
        <p:grpSpPr>
          <a:xfrm>
            <a:off x="4932362" y="1628775"/>
            <a:ext cx="3668713" cy="3548062"/>
            <a:chOff x="3107" y="1026"/>
            <a:chExt cx="2311" cy="2235"/>
          </a:xfrm>
        </p:grpSpPr>
        <p:sp>
          <p:nvSpPr>
            <p:cNvPr id="298" name="Google Shape;298;p11"/>
            <p:cNvSpPr txBox="1"/>
            <p:nvPr/>
          </p:nvSpPr>
          <p:spPr>
            <a:xfrm>
              <a:off x="4218"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299" name="Google Shape;299;p11"/>
            <p:cNvSpPr txBox="1"/>
            <p:nvPr/>
          </p:nvSpPr>
          <p:spPr>
            <a:xfrm>
              <a:off x="3107"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عدد الحصص </a:t>
              </a:r>
              <a:endParaRPr sz="1400" b="0" i="0" u="none" strike="noStrike" cap="none">
                <a:solidFill>
                  <a:srgbClr val="000000"/>
                </a:solidFill>
                <a:latin typeface="Arial"/>
                <a:ea typeface="Arial"/>
                <a:cs typeface="Arial"/>
                <a:sym typeface="Arial"/>
              </a:endParaRPr>
            </a:p>
          </p:txBody>
        </p:sp>
        <p:sp>
          <p:nvSpPr>
            <p:cNvPr id="300" name="Google Shape;300;p11"/>
            <p:cNvSpPr txBox="1"/>
            <p:nvPr/>
          </p:nvSpPr>
          <p:spPr>
            <a:xfrm>
              <a:off x="4218" y="126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الاسلامية </a:t>
              </a:r>
              <a:endParaRPr sz="1400" b="0" i="0" u="none" strike="noStrike" cap="none">
                <a:solidFill>
                  <a:srgbClr val="000000"/>
                </a:solidFill>
                <a:latin typeface="Arial"/>
                <a:ea typeface="Arial"/>
                <a:cs typeface="Arial"/>
                <a:sym typeface="Arial"/>
              </a:endParaRPr>
            </a:p>
          </p:txBody>
        </p:sp>
        <p:sp>
          <p:nvSpPr>
            <p:cNvPr id="301" name="Google Shape;301;p11"/>
            <p:cNvSpPr txBox="1"/>
            <p:nvPr/>
          </p:nvSpPr>
          <p:spPr>
            <a:xfrm>
              <a:off x="3107" y="126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02" name="Google Shape;302;p11"/>
            <p:cNvSpPr txBox="1"/>
            <p:nvPr/>
          </p:nvSpPr>
          <p:spPr>
            <a:xfrm>
              <a:off x="4218"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العربية </a:t>
              </a:r>
              <a:endParaRPr sz="1400" b="0" i="0" u="none" strike="noStrike" cap="none">
                <a:solidFill>
                  <a:srgbClr val="000000"/>
                </a:solidFill>
                <a:latin typeface="Arial"/>
                <a:ea typeface="Arial"/>
                <a:cs typeface="Arial"/>
                <a:sym typeface="Arial"/>
              </a:endParaRPr>
            </a:p>
          </p:txBody>
        </p:sp>
        <p:sp>
          <p:nvSpPr>
            <p:cNvPr id="303" name="Google Shape;303;p11"/>
            <p:cNvSpPr txBox="1"/>
            <p:nvPr/>
          </p:nvSpPr>
          <p:spPr>
            <a:xfrm>
              <a:off x="3107"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304" name="Google Shape;304;p11"/>
            <p:cNvSpPr txBox="1"/>
            <p:nvPr/>
          </p:nvSpPr>
          <p:spPr>
            <a:xfrm>
              <a:off x="4218"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الانجليزية </a:t>
              </a:r>
              <a:endParaRPr sz="1400" b="0" i="0" u="none" strike="noStrike" cap="none">
                <a:solidFill>
                  <a:srgbClr val="000000"/>
                </a:solidFill>
                <a:latin typeface="Arial"/>
                <a:ea typeface="Arial"/>
                <a:cs typeface="Arial"/>
                <a:sym typeface="Arial"/>
              </a:endParaRPr>
            </a:p>
          </p:txBody>
        </p:sp>
        <p:sp>
          <p:nvSpPr>
            <p:cNvPr id="305" name="Google Shape;305;p11"/>
            <p:cNvSpPr txBox="1"/>
            <p:nvPr/>
          </p:nvSpPr>
          <p:spPr>
            <a:xfrm>
              <a:off x="3107"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06" name="Google Shape;306;p11"/>
            <p:cNvSpPr txBox="1"/>
            <p:nvPr/>
          </p:nvSpPr>
          <p:spPr>
            <a:xfrm>
              <a:off x="4218"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Times New Roman"/>
                <a:buNone/>
              </a:pPr>
              <a:r>
                <a:rPr lang="ar-SA" sz="1600" b="0" i="0" u="none" strike="noStrike" cap="none">
                  <a:solidFill>
                    <a:srgbClr val="000000"/>
                  </a:solidFill>
                  <a:latin typeface="Times New Roman"/>
                  <a:ea typeface="Times New Roman"/>
                  <a:cs typeface="Times New Roman"/>
                  <a:sym typeface="Times New Roman"/>
                </a:rPr>
                <a:t>اللغة الانجليزية الوظيفية </a:t>
              </a:r>
              <a:endParaRPr sz="1400" b="0" i="0" u="none" strike="noStrike" cap="none">
                <a:solidFill>
                  <a:srgbClr val="000000"/>
                </a:solidFill>
                <a:latin typeface="Arial"/>
                <a:ea typeface="Arial"/>
                <a:cs typeface="Arial"/>
                <a:sym typeface="Arial"/>
              </a:endParaRPr>
            </a:p>
          </p:txBody>
        </p:sp>
        <p:sp>
          <p:nvSpPr>
            <p:cNvPr id="307" name="Google Shape;307;p11"/>
            <p:cNvSpPr txBox="1"/>
            <p:nvPr/>
          </p:nvSpPr>
          <p:spPr>
            <a:xfrm>
              <a:off x="3107"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08" name="Google Shape;308;p11"/>
            <p:cNvSpPr txBox="1"/>
            <p:nvPr/>
          </p:nvSpPr>
          <p:spPr>
            <a:xfrm>
              <a:off x="4218"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الرياضية </a:t>
              </a:r>
              <a:endParaRPr sz="1400" b="0" i="0" u="none" strike="noStrike" cap="none">
                <a:solidFill>
                  <a:srgbClr val="000000"/>
                </a:solidFill>
                <a:latin typeface="Arial"/>
                <a:ea typeface="Arial"/>
                <a:cs typeface="Arial"/>
                <a:sym typeface="Arial"/>
              </a:endParaRPr>
            </a:p>
          </p:txBody>
        </p:sp>
        <p:sp>
          <p:nvSpPr>
            <p:cNvPr id="309" name="Google Shape;309;p11"/>
            <p:cNvSpPr txBox="1"/>
            <p:nvPr/>
          </p:nvSpPr>
          <p:spPr>
            <a:xfrm>
              <a:off x="3107"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10" name="Google Shape;310;p11"/>
            <p:cNvSpPr txBox="1"/>
            <p:nvPr/>
          </p:nvSpPr>
          <p:spPr>
            <a:xfrm>
              <a:off x="4218"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الفن </a:t>
              </a:r>
              <a:endParaRPr sz="1400" b="0" i="0" u="none" strike="noStrike" cap="none">
                <a:solidFill>
                  <a:srgbClr val="000000"/>
                </a:solidFill>
                <a:latin typeface="Arial"/>
                <a:ea typeface="Arial"/>
                <a:cs typeface="Arial"/>
                <a:sym typeface="Arial"/>
              </a:endParaRPr>
            </a:p>
          </p:txBody>
        </p:sp>
        <p:sp>
          <p:nvSpPr>
            <p:cNvPr id="311" name="Google Shape;311;p11"/>
            <p:cNvSpPr txBox="1"/>
            <p:nvPr/>
          </p:nvSpPr>
          <p:spPr>
            <a:xfrm>
              <a:off x="3107"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312" name="Google Shape;312;p11"/>
            <p:cNvSpPr txBox="1"/>
            <p:nvPr/>
          </p:nvSpPr>
          <p:spPr>
            <a:xfrm>
              <a:off x="4218"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المهارات الرقمية </a:t>
              </a:r>
              <a:endParaRPr sz="1400" b="0" i="0" u="none" strike="noStrike" cap="none">
                <a:solidFill>
                  <a:srgbClr val="000000"/>
                </a:solidFill>
                <a:latin typeface="Arial"/>
                <a:ea typeface="Arial"/>
                <a:cs typeface="Arial"/>
                <a:sym typeface="Arial"/>
              </a:endParaRPr>
            </a:p>
          </p:txBody>
        </p:sp>
        <p:sp>
          <p:nvSpPr>
            <p:cNvPr id="313" name="Google Shape;313;p11"/>
            <p:cNvSpPr txBox="1"/>
            <p:nvPr/>
          </p:nvSpPr>
          <p:spPr>
            <a:xfrm>
              <a:off x="3107"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314" name="Google Shape;314;p11"/>
            <p:cNvSpPr txBox="1"/>
            <p:nvPr/>
          </p:nvSpPr>
          <p:spPr>
            <a:xfrm>
              <a:off x="4218"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العلوم الفندقية </a:t>
              </a:r>
              <a:endParaRPr sz="1400" b="0" i="0" u="none" strike="noStrike" cap="none">
                <a:solidFill>
                  <a:srgbClr val="000000"/>
                </a:solidFill>
                <a:latin typeface="Arial"/>
                <a:ea typeface="Arial"/>
                <a:cs typeface="Arial"/>
                <a:sym typeface="Arial"/>
              </a:endParaRPr>
            </a:p>
          </p:txBody>
        </p:sp>
        <p:sp>
          <p:nvSpPr>
            <p:cNvPr id="315" name="Google Shape;315;p11"/>
            <p:cNvSpPr txBox="1"/>
            <p:nvPr/>
          </p:nvSpPr>
          <p:spPr>
            <a:xfrm>
              <a:off x="3107"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20</a:t>
              </a:r>
              <a:endParaRPr sz="1400" b="0" i="0" u="none" strike="noStrike" cap="none">
                <a:solidFill>
                  <a:srgbClr val="000000"/>
                </a:solidFill>
                <a:latin typeface="Arial"/>
                <a:ea typeface="Arial"/>
                <a:cs typeface="Arial"/>
                <a:sym typeface="Arial"/>
              </a:endParaRPr>
            </a:p>
          </p:txBody>
        </p:sp>
        <p:cxnSp>
          <p:nvCxnSpPr>
            <p:cNvPr id="316" name="Google Shape;316;p11"/>
            <p:cNvCxnSpPr/>
            <p:nvPr/>
          </p:nvCxnSpPr>
          <p:spPr>
            <a:xfrm>
              <a:off x="4218"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317" name="Google Shape;317;p11"/>
            <p:cNvCxnSpPr/>
            <p:nvPr/>
          </p:nvCxnSpPr>
          <p:spPr>
            <a:xfrm>
              <a:off x="3107" y="1268"/>
              <a:ext cx="2100" cy="0"/>
            </a:xfrm>
            <a:prstGeom prst="straightConnector1">
              <a:avLst/>
            </a:prstGeom>
            <a:noFill/>
            <a:ln w="38100" cap="flat" cmpd="sng">
              <a:solidFill>
                <a:schemeClr val="lt1"/>
              </a:solidFill>
              <a:prstDash val="solid"/>
              <a:miter lim="800000"/>
              <a:headEnd type="none" w="sm" len="sm"/>
              <a:tailEnd type="none" w="sm" len="sm"/>
            </a:ln>
          </p:spPr>
        </p:cxnSp>
        <p:cxnSp>
          <p:nvCxnSpPr>
            <p:cNvPr id="318" name="Google Shape;318;p11"/>
            <p:cNvCxnSpPr/>
            <p:nvPr/>
          </p:nvCxnSpPr>
          <p:spPr>
            <a:xfrm>
              <a:off x="3107" y="1510"/>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19" name="Google Shape;319;p11"/>
            <p:cNvCxnSpPr/>
            <p:nvPr/>
          </p:nvCxnSpPr>
          <p:spPr>
            <a:xfrm>
              <a:off x="3107" y="175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0" name="Google Shape;320;p11"/>
            <p:cNvCxnSpPr/>
            <p:nvPr/>
          </p:nvCxnSpPr>
          <p:spPr>
            <a:xfrm>
              <a:off x="3107" y="1994"/>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1" name="Google Shape;321;p11"/>
            <p:cNvCxnSpPr/>
            <p:nvPr/>
          </p:nvCxnSpPr>
          <p:spPr>
            <a:xfrm>
              <a:off x="3107" y="223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2" name="Google Shape;322;p11"/>
            <p:cNvCxnSpPr/>
            <p:nvPr/>
          </p:nvCxnSpPr>
          <p:spPr>
            <a:xfrm>
              <a:off x="3107" y="2478"/>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3" name="Google Shape;323;p11"/>
            <p:cNvCxnSpPr/>
            <p:nvPr/>
          </p:nvCxnSpPr>
          <p:spPr>
            <a:xfrm>
              <a:off x="3107" y="2719"/>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4" name="Google Shape;324;p11"/>
            <p:cNvCxnSpPr/>
            <p:nvPr/>
          </p:nvCxnSpPr>
          <p:spPr>
            <a:xfrm>
              <a:off x="3107" y="2961"/>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5" name="Google Shape;325;p11"/>
            <p:cNvCxnSpPr/>
            <p:nvPr/>
          </p:nvCxnSpPr>
          <p:spPr>
            <a:xfrm>
              <a:off x="5329"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326" name="Google Shape;326;p11"/>
            <p:cNvCxnSpPr/>
            <p:nvPr/>
          </p:nvCxnSpPr>
          <p:spPr>
            <a:xfrm>
              <a:off x="3107"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327" name="Google Shape;327;p11"/>
            <p:cNvCxnSpPr/>
            <p:nvPr/>
          </p:nvCxnSpPr>
          <p:spPr>
            <a:xfrm>
              <a:off x="3107" y="102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28" name="Google Shape;328;p11"/>
            <p:cNvCxnSpPr/>
            <p:nvPr/>
          </p:nvCxnSpPr>
          <p:spPr>
            <a:xfrm>
              <a:off x="3107" y="3203"/>
              <a:ext cx="2100" cy="0"/>
            </a:xfrm>
            <a:prstGeom prst="straightConnector1">
              <a:avLst/>
            </a:prstGeom>
            <a:noFill/>
            <a:ln w="12700" cap="flat" cmpd="sng">
              <a:solidFill>
                <a:schemeClr val="lt1"/>
              </a:solidFill>
              <a:prstDash val="solid"/>
              <a:miter lim="800000"/>
              <a:headEnd type="none" w="sm" len="sm"/>
              <a:tailEnd type="none" w="sm" len="sm"/>
            </a:ln>
          </p:spPr>
        </p:cxnSp>
      </p:grpSp>
      <p:sp>
        <p:nvSpPr>
          <p:cNvPr id="329" name="Google Shape;329;p11"/>
          <p:cNvSpPr txBox="1"/>
          <p:nvPr/>
        </p:nvSpPr>
        <p:spPr>
          <a:xfrm>
            <a:off x="900112" y="1700212"/>
            <a:ext cx="3384600" cy="2556000"/>
          </a:xfrm>
          <a:prstGeom prst="rect">
            <a:avLst/>
          </a:prstGeom>
          <a:noFill/>
          <a:ln>
            <a:noFill/>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مهارات التواصل باللغة الانجليزية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خدمة العملاء في المنشآت السياحية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الصحة والسلامة الفندقية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انتاج الأطعمة والأطباق المحلية والعالمية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اعداد العجائن والحلويات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ادارة الغرف الفندقية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الاستقبال في الفنادق </a:t>
            </a:r>
            <a:endParaRPr sz="1400" b="0" i="0" u="none" strike="noStrike" cap="none">
              <a:solidFill>
                <a:srgbClr val="000000"/>
              </a:solidFill>
              <a:latin typeface="Arial"/>
              <a:ea typeface="Arial"/>
              <a:cs typeface="Arial"/>
              <a:sym typeface="Arial"/>
            </a:endParaRPr>
          </a:p>
        </p:txBody>
      </p:sp>
      <p:pic>
        <p:nvPicPr>
          <p:cNvPr id="330" name="Google Shape;330;p11" descr="C:\Program Files\Microsoft Office\MEDIA\CAGCAT10\j0295241.gif"/>
          <p:cNvPicPr preferRelativeResize="0"/>
          <p:nvPr/>
        </p:nvPicPr>
        <p:blipFill rotWithShape="1">
          <a:blip r:embed="rId3">
            <a:alphaModFix/>
          </a:blip>
          <a:srcRect/>
          <a:stretch/>
        </p:blipFill>
        <p:spPr>
          <a:xfrm>
            <a:off x="1212850" y="4762500"/>
            <a:ext cx="676275" cy="1000125"/>
          </a:xfrm>
          <a:prstGeom prst="rect">
            <a:avLst/>
          </a:prstGeom>
          <a:noFill/>
          <a:ln>
            <a:noFill/>
          </a:ln>
        </p:spPr>
      </p:pic>
      <p:pic>
        <p:nvPicPr>
          <p:cNvPr id="331" name="Google Shape;331;p11" descr="C:\Users\النصر\Desktop\تنزيل.png"/>
          <p:cNvPicPr preferRelativeResize="0"/>
          <p:nvPr/>
        </p:nvPicPr>
        <p:blipFill rotWithShape="1">
          <a:blip r:embed="rId4">
            <a:alphaModFix/>
          </a:blip>
          <a:srcRect/>
          <a:stretch/>
        </p:blipFill>
        <p:spPr>
          <a:xfrm>
            <a:off x="2767012" y="4581525"/>
            <a:ext cx="1517650" cy="1344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txBox="1"/>
          <p:nvPr/>
        </p:nvSpPr>
        <p:spPr>
          <a:xfrm>
            <a:off x="835025" y="1158875"/>
            <a:ext cx="32973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العلوم الزراعية المتخصصة </a:t>
            </a:r>
            <a:endParaRPr sz="1400" b="0" i="0" u="none" strike="noStrike" cap="none">
              <a:solidFill>
                <a:srgbClr val="000000"/>
              </a:solidFill>
              <a:latin typeface="Arial"/>
              <a:ea typeface="Arial"/>
              <a:cs typeface="Arial"/>
              <a:sym typeface="Arial"/>
            </a:endParaRPr>
          </a:p>
        </p:txBody>
      </p:sp>
      <p:sp>
        <p:nvSpPr>
          <p:cNvPr id="337" name="Google Shape;337;p12"/>
          <p:cNvSpPr txBox="1"/>
          <p:nvPr/>
        </p:nvSpPr>
        <p:spPr>
          <a:xfrm>
            <a:off x="5219700" y="609600"/>
            <a:ext cx="30828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الفرع الزراعي </a:t>
            </a:r>
            <a:endParaRPr sz="1400" b="0" i="0" u="none" strike="noStrike" cap="none">
              <a:solidFill>
                <a:srgbClr val="000000"/>
              </a:solidFill>
              <a:latin typeface="Arial"/>
              <a:ea typeface="Arial"/>
              <a:cs typeface="Arial"/>
              <a:sym typeface="Arial"/>
            </a:endParaRPr>
          </a:p>
        </p:txBody>
      </p:sp>
      <p:grpSp>
        <p:nvGrpSpPr>
          <p:cNvPr id="338" name="Google Shape;338;p12"/>
          <p:cNvGrpSpPr/>
          <p:nvPr/>
        </p:nvGrpSpPr>
        <p:grpSpPr>
          <a:xfrm>
            <a:off x="4932362" y="1628775"/>
            <a:ext cx="3527425" cy="3548062"/>
            <a:chOff x="3107" y="1026"/>
            <a:chExt cx="2222" cy="2235"/>
          </a:xfrm>
        </p:grpSpPr>
        <p:sp>
          <p:nvSpPr>
            <p:cNvPr id="339" name="Google Shape;339;p12"/>
            <p:cNvSpPr txBox="1"/>
            <p:nvPr/>
          </p:nvSpPr>
          <p:spPr>
            <a:xfrm>
              <a:off x="3994"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340" name="Google Shape;340;p12"/>
            <p:cNvSpPr txBox="1"/>
            <p:nvPr/>
          </p:nvSpPr>
          <p:spPr>
            <a:xfrm>
              <a:off x="3107" y="1026"/>
              <a:ext cx="9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عدد الحصص </a:t>
              </a:r>
              <a:endParaRPr sz="1400" b="0" i="0" u="none" strike="noStrike" cap="none">
                <a:solidFill>
                  <a:srgbClr val="000000"/>
                </a:solidFill>
                <a:latin typeface="Arial"/>
                <a:ea typeface="Arial"/>
                <a:cs typeface="Arial"/>
                <a:sym typeface="Arial"/>
              </a:endParaRPr>
            </a:p>
          </p:txBody>
        </p:sp>
        <p:sp>
          <p:nvSpPr>
            <p:cNvPr id="341" name="Google Shape;341;p12"/>
            <p:cNvSpPr txBox="1"/>
            <p:nvPr/>
          </p:nvSpPr>
          <p:spPr>
            <a:xfrm>
              <a:off x="3994" y="126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الاسلامية </a:t>
              </a:r>
              <a:endParaRPr sz="1400" b="0" i="0" u="none" strike="noStrike" cap="none">
                <a:solidFill>
                  <a:srgbClr val="000000"/>
                </a:solidFill>
                <a:latin typeface="Arial"/>
                <a:ea typeface="Arial"/>
                <a:cs typeface="Arial"/>
                <a:sym typeface="Arial"/>
              </a:endParaRPr>
            </a:p>
          </p:txBody>
        </p:sp>
        <p:sp>
          <p:nvSpPr>
            <p:cNvPr id="342" name="Google Shape;342;p12"/>
            <p:cNvSpPr txBox="1"/>
            <p:nvPr/>
          </p:nvSpPr>
          <p:spPr>
            <a:xfrm>
              <a:off x="3107" y="1268"/>
              <a:ext cx="9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43" name="Google Shape;343;p12"/>
            <p:cNvSpPr txBox="1"/>
            <p:nvPr/>
          </p:nvSpPr>
          <p:spPr>
            <a:xfrm>
              <a:off x="3994"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العربية </a:t>
              </a:r>
              <a:endParaRPr sz="1400" b="0" i="0" u="none" strike="noStrike" cap="none">
                <a:solidFill>
                  <a:srgbClr val="000000"/>
                </a:solidFill>
                <a:latin typeface="Arial"/>
                <a:ea typeface="Arial"/>
                <a:cs typeface="Arial"/>
                <a:sym typeface="Arial"/>
              </a:endParaRPr>
            </a:p>
          </p:txBody>
        </p:sp>
        <p:sp>
          <p:nvSpPr>
            <p:cNvPr id="344" name="Google Shape;344;p12"/>
            <p:cNvSpPr txBox="1"/>
            <p:nvPr/>
          </p:nvSpPr>
          <p:spPr>
            <a:xfrm>
              <a:off x="3107" y="1510"/>
              <a:ext cx="9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345" name="Google Shape;345;p12"/>
            <p:cNvSpPr txBox="1"/>
            <p:nvPr/>
          </p:nvSpPr>
          <p:spPr>
            <a:xfrm>
              <a:off x="3994"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الانجليزية </a:t>
              </a:r>
              <a:endParaRPr sz="1400" b="0" i="0" u="none" strike="noStrike" cap="none">
                <a:solidFill>
                  <a:srgbClr val="000000"/>
                </a:solidFill>
                <a:latin typeface="Arial"/>
                <a:ea typeface="Arial"/>
                <a:cs typeface="Arial"/>
                <a:sym typeface="Arial"/>
              </a:endParaRPr>
            </a:p>
          </p:txBody>
        </p:sp>
        <p:sp>
          <p:nvSpPr>
            <p:cNvPr id="346" name="Google Shape;346;p12"/>
            <p:cNvSpPr txBox="1"/>
            <p:nvPr/>
          </p:nvSpPr>
          <p:spPr>
            <a:xfrm>
              <a:off x="3107" y="1752"/>
              <a:ext cx="9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47" name="Google Shape;347;p12"/>
            <p:cNvSpPr txBox="1"/>
            <p:nvPr/>
          </p:nvSpPr>
          <p:spPr>
            <a:xfrm>
              <a:off x="3994"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Times New Roman"/>
                <a:buNone/>
              </a:pPr>
              <a:r>
                <a:rPr lang="ar-SA" sz="1600" b="0" i="0" u="none" strike="noStrike" cap="none">
                  <a:solidFill>
                    <a:srgbClr val="000000"/>
                  </a:solidFill>
                  <a:latin typeface="Times New Roman"/>
                  <a:ea typeface="Times New Roman"/>
                  <a:cs typeface="Times New Roman"/>
                  <a:sym typeface="Times New Roman"/>
                </a:rPr>
                <a:t>اللغة الانجليزية الوظيفية </a:t>
              </a:r>
              <a:endParaRPr sz="1400" b="0" i="0" u="none" strike="noStrike" cap="none">
                <a:solidFill>
                  <a:srgbClr val="000000"/>
                </a:solidFill>
                <a:latin typeface="Arial"/>
                <a:ea typeface="Arial"/>
                <a:cs typeface="Arial"/>
                <a:sym typeface="Arial"/>
              </a:endParaRPr>
            </a:p>
          </p:txBody>
        </p:sp>
        <p:sp>
          <p:nvSpPr>
            <p:cNvPr id="348" name="Google Shape;348;p12"/>
            <p:cNvSpPr txBox="1"/>
            <p:nvPr/>
          </p:nvSpPr>
          <p:spPr>
            <a:xfrm>
              <a:off x="3107" y="1994"/>
              <a:ext cx="9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49" name="Google Shape;349;p12"/>
            <p:cNvSpPr txBox="1"/>
            <p:nvPr/>
          </p:nvSpPr>
          <p:spPr>
            <a:xfrm>
              <a:off x="3994"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الرياضية </a:t>
              </a:r>
              <a:endParaRPr sz="1400" b="0" i="0" u="none" strike="noStrike" cap="none">
                <a:solidFill>
                  <a:srgbClr val="000000"/>
                </a:solidFill>
                <a:latin typeface="Arial"/>
                <a:ea typeface="Arial"/>
                <a:cs typeface="Arial"/>
                <a:sym typeface="Arial"/>
              </a:endParaRPr>
            </a:p>
          </p:txBody>
        </p:sp>
        <p:sp>
          <p:nvSpPr>
            <p:cNvPr id="350" name="Google Shape;350;p12"/>
            <p:cNvSpPr txBox="1"/>
            <p:nvPr/>
          </p:nvSpPr>
          <p:spPr>
            <a:xfrm>
              <a:off x="3107" y="2236"/>
              <a:ext cx="9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51" name="Google Shape;351;p12"/>
            <p:cNvSpPr txBox="1"/>
            <p:nvPr/>
          </p:nvSpPr>
          <p:spPr>
            <a:xfrm>
              <a:off x="3994"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الفن </a:t>
              </a:r>
              <a:endParaRPr sz="1400" b="0" i="0" u="none" strike="noStrike" cap="none">
                <a:solidFill>
                  <a:srgbClr val="000000"/>
                </a:solidFill>
                <a:latin typeface="Arial"/>
                <a:ea typeface="Arial"/>
                <a:cs typeface="Arial"/>
                <a:sym typeface="Arial"/>
              </a:endParaRPr>
            </a:p>
          </p:txBody>
        </p:sp>
        <p:sp>
          <p:nvSpPr>
            <p:cNvPr id="352" name="Google Shape;352;p12"/>
            <p:cNvSpPr txBox="1"/>
            <p:nvPr/>
          </p:nvSpPr>
          <p:spPr>
            <a:xfrm>
              <a:off x="3107" y="2478"/>
              <a:ext cx="9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353" name="Google Shape;353;p12"/>
            <p:cNvSpPr txBox="1"/>
            <p:nvPr/>
          </p:nvSpPr>
          <p:spPr>
            <a:xfrm>
              <a:off x="3994"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المهارات الرقمية </a:t>
              </a:r>
              <a:endParaRPr sz="1400" b="0" i="0" u="none" strike="noStrike" cap="none">
                <a:solidFill>
                  <a:srgbClr val="000000"/>
                </a:solidFill>
                <a:latin typeface="Arial"/>
                <a:ea typeface="Arial"/>
                <a:cs typeface="Arial"/>
                <a:sym typeface="Arial"/>
              </a:endParaRPr>
            </a:p>
          </p:txBody>
        </p:sp>
        <p:sp>
          <p:nvSpPr>
            <p:cNvPr id="354" name="Google Shape;354;p12"/>
            <p:cNvSpPr txBox="1"/>
            <p:nvPr/>
          </p:nvSpPr>
          <p:spPr>
            <a:xfrm>
              <a:off x="3107" y="2719"/>
              <a:ext cx="9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355" name="Google Shape;355;p12"/>
            <p:cNvSpPr txBox="1"/>
            <p:nvPr/>
          </p:nvSpPr>
          <p:spPr>
            <a:xfrm>
              <a:off x="3994"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500"/>
                <a:buFont typeface="Times New Roman"/>
                <a:buNone/>
              </a:pPr>
              <a:r>
                <a:rPr lang="ar-SA" sz="1500" b="1" i="0" u="none" strike="noStrike" cap="none">
                  <a:solidFill>
                    <a:srgbClr val="000000"/>
                  </a:solidFill>
                  <a:latin typeface="Times New Roman"/>
                  <a:ea typeface="Times New Roman"/>
                  <a:cs typeface="Times New Roman"/>
                  <a:sym typeface="Times New Roman"/>
                </a:rPr>
                <a:t>العلوم الزراعية المتخصصة</a:t>
              </a:r>
              <a:endParaRPr sz="1400" b="0" i="0" u="none" strike="noStrike" cap="none">
                <a:solidFill>
                  <a:srgbClr val="000000"/>
                </a:solidFill>
                <a:latin typeface="Arial"/>
                <a:ea typeface="Arial"/>
                <a:cs typeface="Arial"/>
                <a:sym typeface="Arial"/>
              </a:endParaRPr>
            </a:p>
          </p:txBody>
        </p:sp>
        <p:sp>
          <p:nvSpPr>
            <p:cNvPr id="356" name="Google Shape;356;p12"/>
            <p:cNvSpPr txBox="1"/>
            <p:nvPr/>
          </p:nvSpPr>
          <p:spPr>
            <a:xfrm>
              <a:off x="3107" y="2961"/>
              <a:ext cx="9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20</a:t>
              </a:r>
              <a:endParaRPr sz="1400" b="0" i="0" u="none" strike="noStrike" cap="none">
                <a:solidFill>
                  <a:srgbClr val="000000"/>
                </a:solidFill>
                <a:latin typeface="Arial"/>
                <a:ea typeface="Arial"/>
                <a:cs typeface="Arial"/>
                <a:sym typeface="Arial"/>
              </a:endParaRPr>
            </a:p>
          </p:txBody>
        </p:sp>
        <p:cxnSp>
          <p:nvCxnSpPr>
            <p:cNvPr id="357" name="Google Shape;357;p12"/>
            <p:cNvCxnSpPr/>
            <p:nvPr/>
          </p:nvCxnSpPr>
          <p:spPr>
            <a:xfrm>
              <a:off x="3994"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358" name="Google Shape;358;p12"/>
            <p:cNvCxnSpPr/>
            <p:nvPr/>
          </p:nvCxnSpPr>
          <p:spPr>
            <a:xfrm>
              <a:off x="3107" y="1268"/>
              <a:ext cx="2100" cy="0"/>
            </a:xfrm>
            <a:prstGeom prst="straightConnector1">
              <a:avLst/>
            </a:prstGeom>
            <a:noFill/>
            <a:ln w="38100" cap="flat" cmpd="sng">
              <a:solidFill>
                <a:schemeClr val="lt1"/>
              </a:solidFill>
              <a:prstDash val="solid"/>
              <a:miter lim="800000"/>
              <a:headEnd type="none" w="sm" len="sm"/>
              <a:tailEnd type="none" w="sm" len="sm"/>
            </a:ln>
          </p:spPr>
        </p:cxnSp>
        <p:cxnSp>
          <p:nvCxnSpPr>
            <p:cNvPr id="359" name="Google Shape;359;p12"/>
            <p:cNvCxnSpPr/>
            <p:nvPr/>
          </p:nvCxnSpPr>
          <p:spPr>
            <a:xfrm>
              <a:off x="3107" y="1510"/>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0" name="Google Shape;360;p12"/>
            <p:cNvCxnSpPr/>
            <p:nvPr/>
          </p:nvCxnSpPr>
          <p:spPr>
            <a:xfrm>
              <a:off x="3107" y="175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1" name="Google Shape;361;p12"/>
            <p:cNvCxnSpPr/>
            <p:nvPr/>
          </p:nvCxnSpPr>
          <p:spPr>
            <a:xfrm>
              <a:off x="3107" y="1994"/>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2" name="Google Shape;362;p12"/>
            <p:cNvCxnSpPr/>
            <p:nvPr/>
          </p:nvCxnSpPr>
          <p:spPr>
            <a:xfrm>
              <a:off x="3107" y="223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3" name="Google Shape;363;p12"/>
            <p:cNvCxnSpPr/>
            <p:nvPr/>
          </p:nvCxnSpPr>
          <p:spPr>
            <a:xfrm>
              <a:off x="3107" y="2478"/>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4" name="Google Shape;364;p12"/>
            <p:cNvCxnSpPr/>
            <p:nvPr/>
          </p:nvCxnSpPr>
          <p:spPr>
            <a:xfrm>
              <a:off x="3107" y="2719"/>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5" name="Google Shape;365;p12"/>
            <p:cNvCxnSpPr/>
            <p:nvPr/>
          </p:nvCxnSpPr>
          <p:spPr>
            <a:xfrm>
              <a:off x="3107" y="2961"/>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6" name="Google Shape;366;p12"/>
            <p:cNvCxnSpPr/>
            <p:nvPr/>
          </p:nvCxnSpPr>
          <p:spPr>
            <a:xfrm>
              <a:off x="5329"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367" name="Google Shape;367;p12"/>
            <p:cNvCxnSpPr/>
            <p:nvPr/>
          </p:nvCxnSpPr>
          <p:spPr>
            <a:xfrm>
              <a:off x="3107"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368" name="Google Shape;368;p12"/>
            <p:cNvCxnSpPr/>
            <p:nvPr/>
          </p:nvCxnSpPr>
          <p:spPr>
            <a:xfrm>
              <a:off x="3107" y="102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369" name="Google Shape;369;p12"/>
            <p:cNvCxnSpPr/>
            <p:nvPr/>
          </p:nvCxnSpPr>
          <p:spPr>
            <a:xfrm>
              <a:off x="3107" y="3203"/>
              <a:ext cx="2100" cy="0"/>
            </a:xfrm>
            <a:prstGeom prst="straightConnector1">
              <a:avLst/>
            </a:prstGeom>
            <a:noFill/>
            <a:ln w="12700" cap="flat" cmpd="sng">
              <a:solidFill>
                <a:schemeClr val="lt1"/>
              </a:solidFill>
              <a:prstDash val="solid"/>
              <a:miter lim="800000"/>
              <a:headEnd type="none" w="sm" len="sm"/>
              <a:tailEnd type="none" w="sm" len="sm"/>
            </a:ln>
          </p:spPr>
        </p:cxnSp>
      </p:grpSp>
      <p:sp>
        <p:nvSpPr>
          <p:cNvPr id="370" name="Google Shape;370;p12"/>
          <p:cNvSpPr txBox="1"/>
          <p:nvPr/>
        </p:nvSpPr>
        <p:spPr>
          <a:xfrm>
            <a:off x="798512" y="2173287"/>
            <a:ext cx="3311400" cy="2246400"/>
          </a:xfrm>
          <a:prstGeom prst="rect">
            <a:avLst/>
          </a:prstGeom>
          <a:noFill/>
          <a:ln w="9525" cap="flat" cmpd="sng">
            <a:solidFill>
              <a:srgbClr val="FF2F12"/>
            </a:solidFill>
            <a:prstDash val="solid"/>
            <a:miter lim="800000"/>
            <a:headEnd type="none" w="sm" len="sm"/>
            <a:tailEnd type="none" w="sm" len="sm"/>
          </a:ln>
          <a:effectLst>
            <a:outerShdw blurRad="63500" dist="38100" dir="10800000">
              <a:srgbClr val="000000">
                <a:alpha val="39607"/>
              </a:srgbClr>
            </a:outerShdw>
          </a:effectLst>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انتاج المحاصيل الزراعية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الصناعات الغذائية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خدمة المشاتل الزراعية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التعامل مع الاجهزة والآلات الزراعية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ادارة المشاريع الزراعية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مهارات عملية زراعية </a:t>
            </a:r>
            <a:endParaRPr sz="1400" b="0" i="0" u="none" strike="noStrike" cap="none">
              <a:solidFill>
                <a:srgbClr val="000000"/>
              </a:solidFill>
              <a:latin typeface="Arial"/>
              <a:ea typeface="Arial"/>
              <a:cs typeface="Arial"/>
              <a:sym typeface="Arial"/>
            </a:endParaRPr>
          </a:p>
        </p:txBody>
      </p:sp>
      <p:sp>
        <p:nvSpPr>
          <p:cNvPr id="371" name="Google Shape;371;p12"/>
          <p:cNvSpPr txBox="1"/>
          <p:nvPr/>
        </p:nvSpPr>
        <p:spPr>
          <a:xfrm>
            <a:off x="3186112" y="0"/>
            <a:ext cx="2454300" cy="3699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lt1"/>
              </a:buClr>
              <a:buSzPts val="1800"/>
              <a:buFont typeface="Times New Roman"/>
              <a:buNone/>
            </a:pPr>
            <a:r>
              <a:rPr lang="ar-SA" sz="1800" b="0" i="0" u="none" strike="noStrike" cap="none">
                <a:solidFill>
                  <a:schemeClr val="lt1"/>
                </a:solidFill>
                <a:latin typeface="Times New Roman"/>
                <a:ea typeface="Times New Roman"/>
                <a:cs typeface="Times New Roman"/>
                <a:sym typeface="Times New Roman"/>
              </a:rPr>
              <a:t>مباحث العاشر المهني </a:t>
            </a:r>
            <a:endParaRPr sz="1400" b="0" i="0" u="none" strike="noStrike" cap="none">
              <a:solidFill>
                <a:srgbClr val="000000"/>
              </a:solidFill>
              <a:latin typeface="Arial"/>
              <a:ea typeface="Arial"/>
              <a:cs typeface="Arial"/>
              <a:sym typeface="Arial"/>
            </a:endParaRPr>
          </a:p>
        </p:txBody>
      </p:sp>
      <p:pic>
        <p:nvPicPr>
          <p:cNvPr id="372" name="Google Shape;372;p12" descr="C:\Program Files\Microsoft Office\MEDIA\CAGCAT10\j0233312.wmf"/>
          <p:cNvPicPr preferRelativeResize="0"/>
          <p:nvPr/>
        </p:nvPicPr>
        <p:blipFill rotWithShape="1">
          <a:blip r:embed="rId3">
            <a:alphaModFix/>
          </a:blip>
          <a:srcRect/>
          <a:stretch/>
        </p:blipFill>
        <p:spPr>
          <a:xfrm>
            <a:off x="758825" y="4819650"/>
            <a:ext cx="1695450" cy="1212850"/>
          </a:xfrm>
          <a:prstGeom prst="rect">
            <a:avLst/>
          </a:prstGeom>
          <a:noFill/>
          <a:ln>
            <a:noFill/>
          </a:ln>
        </p:spPr>
      </p:pic>
      <p:pic>
        <p:nvPicPr>
          <p:cNvPr id="373" name="Google Shape;373;p12" descr="C:\Users\النصر\Desktop\Agriculture-Free-PNG-Image-180x180.png"/>
          <p:cNvPicPr preferRelativeResize="0"/>
          <p:nvPr/>
        </p:nvPicPr>
        <p:blipFill rotWithShape="1">
          <a:blip r:embed="rId4">
            <a:alphaModFix/>
          </a:blip>
          <a:srcRect/>
          <a:stretch/>
        </p:blipFill>
        <p:spPr>
          <a:xfrm>
            <a:off x="3186112" y="4797425"/>
            <a:ext cx="1714500" cy="1463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3"/>
          <p:cNvSpPr txBox="1"/>
          <p:nvPr/>
        </p:nvSpPr>
        <p:spPr>
          <a:xfrm>
            <a:off x="942975" y="1189037"/>
            <a:ext cx="32973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1" i="0" u="none" strike="noStrike" cap="none">
                <a:solidFill>
                  <a:schemeClr val="dk2"/>
                </a:solidFill>
                <a:latin typeface="Times New Roman"/>
                <a:ea typeface="Times New Roman"/>
                <a:cs typeface="Times New Roman"/>
                <a:sym typeface="Times New Roman"/>
              </a:rPr>
              <a:t>علوم التجميل المتخصصة </a:t>
            </a:r>
            <a:endParaRPr sz="1400" b="0" i="0" u="none" strike="noStrike" cap="none">
              <a:solidFill>
                <a:srgbClr val="000000"/>
              </a:solidFill>
              <a:latin typeface="Arial"/>
              <a:ea typeface="Arial"/>
              <a:cs typeface="Arial"/>
              <a:sym typeface="Arial"/>
            </a:endParaRPr>
          </a:p>
        </p:txBody>
      </p:sp>
      <p:sp>
        <p:nvSpPr>
          <p:cNvPr id="379" name="Google Shape;379;p13"/>
          <p:cNvSpPr txBox="1"/>
          <p:nvPr/>
        </p:nvSpPr>
        <p:spPr>
          <a:xfrm>
            <a:off x="5219700" y="609600"/>
            <a:ext cx="30828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1" i="0" u="none" strike="noStrike" cap="none">
                <a:solidFill>
                  <a:schemeClr val="dk2"/>
                </a:solidFill>
                <a:latin typeface="Times New Roman"/>
                <a:ea typeface="Times New Roman"/>
                <a:cs typeface="Times New Roman"/>
                <a:sym typeface="Times New Roman"/>
              </a:rPr>
              <a:t>فرع التجميل</a:t>
            </a:r>
            <a:endParaRPr sz="1400" b="0" i="0" u="none" strike="noStrike" cap="none">
              <a:solidFill>
                <a:srgbClr val="000000"/>
              </a:solidFill>
              <a:latin typeface="Arial"/>
              <a:ea typeface="Arial"/>
              <a:cs typeface="Arial"/>
              <a:sym typeface="Arial"/>
            </a:endParaRPr>
          </a:p>
        </p:txBody>
      </p:sp>
      <p:grpSp>
        <p:nvGrpSpPr>
          <p:cNvPr id="380" name="Google Shape;380;p13"/>
          <p:cNvGrpSpPr/>
          <p:nvPr/>
        </p:nvGrpSpPr>
        <p:grpSpPr>
          <a:xfrm>
            <a:off x="4905085" y="-189692"/>
            <a:ext cx="3810000" cy="5173634"/>
            <a:chOff x="3061" y="3203"/>
            <a:chExt cx="2400" cy="5173634"/>
          </a:xfrm>
        </p:grpSpPr>
        <p:sp>
          <p:nvSpPr>
            <p:cNvPr id="381" name="Google Shape;381;p13"/>
            <p:cNvSpPr txBox="1"/>
            <p:nvPr/>
          </p:nvSpPr>
          <p:spPr>
            <a:xfrm>
              <a:off x="3863" y="1628775"/>
              <a:ext cx="1500" cy="476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382" name="Google Shape;382;p13"/>
            <p:cNvSpPr txBox="1"/>
            <p:nvPr/>
          </p:nvSpPr>
          <p:spPr>
            <a:xfrm>
              <a:off x="3061" y="1628775"/>
              <a:ext cx="900" cy="476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dirty="0">
                  <a:solidFill>
                    <a:srgbClr val="FFFFFF"/>
                  </a:solidFill>
                  <a:latin typeface="Times New Roman"/>
                  <a:ea typeface="Times New Roman"/>
                  <a:cs typeface="Times New Roman"/>
                  <a:sym typeface="Times New Roman"/>
                </a:rPr>
                <a:t>عدد الحصص </a:t>
              </a:r>
              <a:endParaRPr sz="1400" b="0" i="0" u="none" strike="noStrike" cap="none" dirty="0">
                <a:solidFill>
                  <a:srgbClr val="000000"/>
                </a:solidFill>
                <a:latin typeface="Arial"/>
                <a:ea typeface="Arial"/>
                <a:cs typeface="Arial"/>
                <a:sym typeface="Arial"/>
              </a:endParaRPr>
            </a:p>
          </p:txBody>
        </p:sp>
        <p:sp>
          <p:nvSpPr>
            <p:cNvPr id="383" name="Google Shape;383;p13"/>
            <p:cNvSpPr txBox="1"/>
            <p:nvPr/>
          </p:nvSpPr>
          <p:spPr>
            <a:xfrm>
              <a:off x="3863" y="2012950"/>
              <a:ext cx="15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الاسلامية </a:t>
              </a:r>
              <a:endParaRPr sz="1400" b="0" i="0" u="none" strike="noStrike" cap="none">
                <a:solidFill>
                  <a:srgbClr val="000000"/>
                </a:solidFill>
                <a:latin typeface="Arial"/>
                <a:ea typeface="Arial"/>
                <a:cs typeface="Arial"/>
                <a:sym typeface="Arial"/>
              </a:endParaRPr>
            </a:p>
          </p:txBody>
        </p:sp>
        <p:sp>
          <p:nvSpPr>
            <p:cNvPr id="384" name="Google Shape;384;p13"/>
            <p:cNvSpPr txBox="1"/>
            <p:nvPr/>
          </p:nvSpPr>
          <p:spPr>
            <a:xfrm>
              <a:off x="3061" y="2012950"/>
              <a:ext cx="9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85" name="Google Shape;385;p13"/>
            <p:cNvSpPr txBox="1"/>
            <p:nvPr/>
          </p:nvSpPr>
          <p:spPr>
            <a:xfrm>
              <a:off x="3863" y="2397125"/>
              <a:ext cx="15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العربية </a:t>
              </a:r>
              <a:endParaRPr sz="1400" b="0" i="0" u="none" strike="noStrike" cap="none">
                <a:solidFill>
                  <a:srgbClr val="000000"/>
                </a:solidFill>
                <a:latin typeface="Arial"/>
                <a:ea typeface="Arial"/>
                <a:cs typeface="Arial"/>
                <a:sym typeface="Arial"/>
              </a:endParaRPr>
            </a:p>
          </p:txBody>
        </p:sp>
        <p:sp>
          <p:nvSpPr>
            <p:cNvPr id="386" name="Google Shape;386;p13"/>
            <p:cNvSpPr txBox="1"/>
            <p:nvPr/>
          </p:nvSpPr>
          <p:spPr>
            <a:xfrm>
              <a:off x="3061" y="2397125"/>
              <a:ext cx="9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387" name="Google Shape;387;p13"/>
            <p:cNvSpPr txBox="1"/>
            <p:nvPr/>
          </p:nvSpPr>
          <p:spPr>
            <a:xfrm>
              <a:off x="3863" y="2781300"/>
              <a:ext cx="15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الانجليزية </a:t>
              </a:r>
              <a:endParaRPr sz="1400" b="0" i="0" u="none" strike="noStrike" cap="none">
                <a:solidFill>
                  <a:srgbClr val="000000"/>
                </a:solidFill>
                <a:latin typeface="Arial"/>
                <a:ea typeface="Arial"/>
                <a:cs typeface="Arial"/>
                <a:sym typeface="Arial"/>
              </a:endParaRPr>
            </a:p>
          </p:txBody>
        </p:sp>
        <p:sp>
          <p:nvSpPr>
            <p:cNvPr id="388" name="Google Shape;388;p13"/>
            <p:cNvSpPr txBox="1"/>
            <p:nvPr/>
          </p:nvSpPr>
          <p:spPr>
            <a:xfrm>
              <a:off x="3061" y="2781300"/>
              <a:ext cx="9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89" name="Google Shape;389;p13"/>
            <p:cNvSpPr txBox="1"/>
            <p:nvPr/>
          </p:nvSpPr>
          <p:spPr>
            <a:xfrm>
              <a:off x="3863" y="3165475"/>
              <a:ext cx="15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Times New Roman"/>
                <a:buNone/>
              </a:pPr>
              <a:r>
                <a:rPr lang="ar-SA" sz="1600" b="0" i="0" u="none" strike="noStrike" cap="none">
                  <a:solidFill>
                    <a:srgbClr val="000000"/>
                  </a:solidFill>
                  <a:latin typeface="Times New Roman"/>
                  <a:ea typeface="Times New Roman"/>
                  <a:cs typeface="Times New Roman"/>
                  <a:sym typeface="Times New Roman"/>
                </a:rPr>
                <a:t>اللغة الانجليزية الوظيفية </a:t>
              </a:r>
              <a:endParaRPr sz="1400" b="0" i="0" u="none" strike="noStrike" cap="none">
                <a:solidFill>
                  <a:srgbClr val="000000"/>
                </a:solidFill>
                <a:latin typeface="Arial"/>
                <a:ea typeface="Arial"/>
                <a:cs typeface="Arial"/>
                <a:sym typeface="Arial"/>
              </a:endParaRPr>
            </a:p>
          </p:txBody>
        </p:sp>
        <p:sp>
          <p:nvSpPr>
            <p:cNvPr id="390" name="Google Shape;390;p13"/>
            <p:cNvSpPr txBox="1"/>
            <p:nvPr/>
          </p:nvSpPr>
          <p:spPr>
            <a:xfrm>
              <a:off x="3061" y="3165475"/>
              <a:ext cx="9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91" name="Google Shape;391;p13"/>
            <p:cNvSpPr txBox="1"/>
            <p:nvPr/>
          </p:nvSpPr>
          <p:spPr>
            <a:xfrm>
              <a:off x="3863" y="3549650"/>
              <a:ext cx="15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الرياضية </a:t>
              </a:r>
              <a:endParaRPr sz="1400" b="0" i="0" u="none" strike="noStrike" cap="none">
                <a:solidFill>
                  <a:srgbClr val="000000"/>
                </a:solidFill>
                <a:latin typeface="Arial"/>
                <a:ea typeface="Arial"/>
                <a:cs typeface="Arial"/>
                <a:sym typeface="Arial"/>
              </a:endParaRPr>
            </a:p>
          </p:txBody>
        </p:sp>
        <p:sp>
          <p:nvSpPr>
            <p:cNvPr id="392" name="Google Shape;392;p13"/>
            <p:cNvSpPr txBox="1"/>
            <p:nvPr/>
          </p:nvSpPr>
          <p:spPr>
            <a:xfrm>
              <a:off x="3061" y="3549650"/>
              <a:ext cx="9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393" name="Google Shape;393;p13"/>
            <p:cNvSpPr txBox="1"/>
            <p:nvPr/>
          </p:nvSpPr>
          <p:spPr>
            <a:xfrm>
              <a:off x="3863" y="3933825"/>
              <a:ext cx="15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الفن </a:t>
              </a:r>
              <a:endParaRPr sz="1400" b="0" i="0" u="none" strike="noStrike" cap="none">
                <a:solidFill>
                  <a:srgbClr val="000000"/>
                </a:solidFill>
                <a:latin typeface="Arial"/>
                <a:ea typeface="Arial"/>
                <a:cs typeface="Arial"/>
                <a:sym typeface="Arial"/>
              </a:endParaRPr>
            </a:p>
          </p:txBody>
        </p:sp>
        <p:sp>
          <p:nvSpPr>
            <p:cNvPr id="394" name="Google Shape;394;p13"/>
            <p:cNvSpPr txBox="1"/>
            <p:nvPr/>
          </p:nvSpPr>
          <p:spPr>
            <a:xfrm>
              <a:off x="3061" y="3933825"/>
              <a:ext cx="9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395" name="Google Shape;395;p13"/>
            <p:cNvSpPr txBox="1"/>
            <p:nvPr/>
          </p:nvSpPr>
          <p:spPr>
            <a:xfrm>
              <a:off x="3863" y="4316412"/>
              <a:ext cx="15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المهارات الرقمية </a:t>
              </a:r>
              <a:endParaRPr sz="1400" b="0" i="0" u="none" strike="noStrike" cap="none">
                <a:solidFill>
                  <a:srgbClr val="000000"/>
                </a:solidFill>
                <a:latin typeface="Arial"/>
                <a:ea typeface="Arial"/>
                <a:cs typeface="Arial"/>
                <a:sym typeface="Arial"/>
              </a:endParaRPr>
            </a:p>
          </p:txBody>
        </p:sp>
        <p:sp>
          <p:nvSpPr>
            <p:cNvPr id="396" name="Google Shape;396;p13"/>
            <p:cNvSpPr txBox="1"/>
            <p:nvPr/>
          </p:nvSpPr>
          <p:spPr>
            <a:xfrm>
              <a:off x="3061" y="4316412"/>
              <a:ext cx="900" cy="47625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397" name="Google Shape;397;p13"/>
            <p:cNvSpPr txBox="1"/>
            <p:nvPr/>
          </p:nvSpPr>
          <p:spPr>
            <a:xfrm>
              <a:off x="3863" y="4700587"/>
              <a:ext cx="15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علوم التجميل المتخصصة </a:t>
              </a:r>
              <a:endParaRPr sz="1400" b="0" i="0" u="none" strike="noStrike" cap="none">
                <a:solidFill>
                  <a:srgbClr val="000000"/>
                </a:solidFill>
                <a:latin typeface="Arial"/>
                <a:ea typeface="Arial"/>
                <a:cs typeface="Arial"/>
                <a:sym typeface="Arial"/>
              </a:endParaRPr>
            </a:p>
          </p:txBody>
        </p:sp>
        <p:sp>
          <p:nvSpPr>
            <p:cNvPr id="398" name="Google Shape;398;p13"/>
            <p:cNvSpPr txBox="1"/>
            <p:nvPr/>
          </p:nvSpPr>
          <p:spPr>
            <a:xfrm>
              <a:off x="3061" y="4700587"/>
              <a:ext cx="900" cy="47625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20</a:t>
              </a:r>
              <a:endParaRPr sz="1400" b="0" i="0" u="none" strike="noStrike" cap="none">
                <a:solidFill>
                  <a:srgbClr val="000000"/>
                </a:solidFill>
                <a:latin typeface="Arial"/>
                <a:ea typeface="Arial"/>
                <a:cs typeface="Arial"/>
                <a:sym typeface="Arial"/>
              </a:endParaRPr>
            </a:p>
          </p:txBody>
        </p:sp>
        <p:cxnSp>
          <p:nvCxnSpPr>
            <p:cNvPr id="399" name="Google Shape;399;p13"/>
            <p:cNvCxnSpPr/>
            <p:nvPr/>
          </p:nvCxnSpPr>
          <p:spPr>
            <a:xfrm>
              <a:off x="3863" y="1628775"/>
              <a:ext cx="0" cy="3333750"/>
            </a:xfrm>
            <a:prstGeom prst="straightConnector1">
              <a:avLst/>
            </a:prstGeom>
            <a:noFill/>
            <a:ln w="12700" cap="flat" cmpd="sng">
              <a:solidFill>
                <a:schemeClr val="lt1"/>
              </a:solidFill>
              <a:prstDash val="solid"/>
              <a:miter lim="800000"/>
              <a:headEnd type="none" w="sm" len="sm"/>
              <a:tailEnd type="none" w="sm" len="sm"/>
            </a:ln>
          </p:spPr>
        </p:cxnSp>
        <p:cxnSp>
          <p:nvCxnSpPr>
            <p:cNvPr id="400" name="Google Shape;400;p13"/>
            <p:cNvCxnSpPr/>
            <p:nvPr/>
          </p:nvCxnSpPr>
          <p:spPr>
            <a:xfrm>
              <a:off x="3061" y="2012950"/>
              <a:ext cx="2400" cy="0"/>
            </a:xfrm>
            <a:prstGeom prst="straightConnector1">
              <a:avLst/>
            </a:prstGeom>
            <a:noFill/>
            <a:ln w="38100" cap="flat" cmpd="sng">
              <a:solidFill>
                <a:schemeClr val="lt1"/>
              </a:solidFill>
              <a:prstDash val="solid"/>
              <a:miter lim="800000"/>
              <a:headEnd type="none" w="sm" len="sm"/>
              <a:tailEnd type="none" w="sm" len="sm"/>
            </a:ln>
          </p:spPr>
        </p:cxnSp>
        <p:cxnSp>
          <p:nvCxnSpPr>
            <p:cNvPr id="401" name="Google Shape;401;p13"/>
            <p:cNvCxnSpPr/>
            <p:nvPr/>
          </p:nvCxnSpPr>
          <p:spPr>
            <a:xfrm>
              <a:off x="3061" y="2397125"/>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2" name="Google Shape;402;p13"/>
            <p:cNvCxnSpPr/>
            <p:nvPr/>
          </p:nvCxnSpPr>
          <p:spPr>
            <a:xfrm>
              <a:off x="3061" y="2781300"/>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3" name="Google Shape;403;p13"/>
            <p:cNvCxnSpPr/>
            <p:nvPr/>
          </p:nvCxnSpPr>
          <p:spPr>
            <a:xfrm>
              <a:off x="3061" y="3165475"/>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4" name="Google Shape;404;p13"/>
            <p:cNvCxnSpPr/>
            <p:nvPr/>
          </p:nvCxnSpPr>
          <p:spPr>
            <a:xfrm>
              <a:off x="3061" y="3549650"/>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5" name="Google Shape;405;p13"/>
            <p:cNvCxnSpPr/>
            <p:nvPr/>
          </p:nvCxnSpPr>
          <p:spPr>
            <a:xfrm>
              <a:off x="3061" y="3933825"/>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6" name="Google Shape;406;p13"/>
            <p:cNvCxnSpPr/>
            <p:nvPr/>
          </p:nvCxnSpPr>
          <p:spPr>
            <a:xfrm>
              <a:off x="3061" y="4316412"/>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7" name="Google Shape;407;p13"/>
            <p:cNvCxnSpPr/>
            <p:nvPr/>
          </p:nvCxnSpPr>
          <p:spPr>
            <a:xfrm>
              <a:off x="3061" y="4700587"/>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08" name="Google Shape;408;p13"/>
            <p:cNvCxnSpPr/>
            <p:nvPr/>
          </p:nvCxnSpPr>
          <p:spPr>
            <a:xfrm>
              <a:off x="5329" y="1628775"/>
              <a:ext cx="0" cy="3333750"/>
            </a:xfrm>
            <a:prstGeom prst="straightConnector1">
              <a:avLst/>
            </a:prstGeom>
            <a:noFill/>
            <a:ln w="12700" cap="flat" cmpd="sng">
              <a:solidFill>
                <a:schemeClr val="lt1"/>
              </a:solidFill>
              <a:prstDash val="solid"/>
              <a:miter lim="800000"/>
              <a:headEnd type="none" w="sm" len="sm"/>
              <a:tailEnd type="none" w="sm" len="sm"/>
            </a:ln>
          </p:spPr>
        </p:cxnSp>
        <p:cxnSp>
          <p:nvCxnSpPr>
            <p:cNvPr id="409" name="Google Shape;409;p13"/>
            <p:cNvCxnSpPr/>
            <p:nvPr/>
          </p:nvCxnSpPr>
          <p:spPr>
            <a:xfrm>
              <a:off x="3061" y="1628775"/>
              <a:ext cx="0" cy="3333750"/>
            </a:xfrm>
            <a:prstGeom prst="straightConnector1">
              <a:avLst/>
            </a:prstGeom>
            <a:noFill/>
            <a:ln w="12700" cap="flat" cmpd="sng">
              <a:solidFill>
                <a:schemeClr val="lt1"/>
              </a:solidFill>
              <a:prstDash val="solid"/>
              <a:miter lim="800000"/>
              <a:headEnd type="none" w="sm" len="sm"/>
              <a:tailEnd type="none" w="sm" len="sm"/>
            </a:ln>
          </p:spPr>
        </p:cxnSp>
        <p:cxnSp>
          <p:nvCxnSpPr>
            <p:cNvPr id="410" name="Google Shape;410;p13"/>
            <p:cNvCxnSpPr/>
            <p:nvPr/>
          </p:nvCxnSpPr>
          <p:spPr>
            <a:xfrm>
              <a:off x="3061" y="1628775"/>
              <a:ext cx="2400" cy="0"/>
            </a:xfrm>
            <a:prstGeom prst="straightConnector1">
              <a:avLst/>
            </a:prstGeom>
            <a:noFill/>
            <a:ln w="12700" cap="flat" cmpd="sng">
              <a:solidFill>
                <a:schemeClr val="lt1"/>
              </a:solidFill>
              <a:prstDash val="solid"/>
              <a:miter lim="800000"/>
              <a:headEnd type="none" w="sm" len="sm"/>
              <a:tailEnd type="none" w="sm" len="sm"/>
            </a:ln>
          </p:spPr>
        </p:cxnSp>
        <p:cxnSp>
          <p:nvCxnSpPr>
            <p:cNvPr id="411" name="Google Shape;411;p13"/>
            <p:cNvCxnSpPr/>
            <p:nvPr/>
          </p:nvCxnSpPr>
          <p:spPr>
            <a:xfrm>
              <a:off x="3061" y="3203"/>
              <a:ext cx="2400" cy="0"/>
            </a:xfrm>
            <a:prstGeom prst="straightConnector1">
              <a:avLst/>
            </a:prstGeom>
            <a:noFill/>
            <a:ln w="12700" cap="flat" cmpd="sng">
              <a:solidFill>
                <a:schemeClr val="lt1"/>
              </a:solidFill>
              <a:prstDash val="solid"/>
              <a:miter lim="800000"/>
              <a:headEnd type="none" w="sm" len="sm"/>
              <a:tailEnd type="none" w="sm" len="sm"/>
            </a:ln>
          </p:spPr>
        </p:cxnSp>
      </p:grpSp>
      <p:sp>
        <p:nvSpPr>
          <p:cNvPr id="412" name="Google Shape;412;p13"/>
          <p:cNvSpPr txBox="1"/>
          <p:nvPr/>
        </p:nvSpPr>
        <p:spPr>
          <a:xfrm>
            <a:off x="1211288" y="1966718"/>
            <a:ext cx="3024300" cy="2862300"/>
          </a:xfrm>
          <a:prstGeom prst="rect">
            <a:avLst/>
          </a:prstGeom>
          <a:noFill/>
          <a:ln w="9525" cap="flat" cmpd="sng">
            <a:solidFill>
              <a:srgbClr val="FE2D12"/>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العناية بالبشرة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المكياج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التطريف والتدريم (منكير وبديكير)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الشعر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مبادئ السلامة العامة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الاتصال والتواصل داخل الصالون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ادارة المشاريع الصغيرة </a:t>
            </a:r>
            <a:endParaRPr sz="2000" b="0" i="0" u="none" strike="noStrike" cap="none">
              <a:solidFill>
                <a:schemeClr val="dk1"/>
              </a:solidFill>
              <a:latin typeface="Times New Roman"/>
              <a:ea typeface="Times New Roman"/>
              <a:cs typeface="Times New Roman"/>
              <a:sym typeface="Times New Roman"/>
            </a:endParaRPr>
          </a:p>
        </p:txBody>
      </p:sp>
      <p:sp>
        <p:nvSpPr>
          <p:cNvPr id="413" name="Google Shape;413;p13"/>
          <p:cNvSpPr txBox="1"/>
          <p:nvPr/>
        </p:nvSpPr>
        <p:spPr>
          <a:xfrm>
            <a:off x="3132137" y="0"/>
            <a:ext cx="2592300" cy="3699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1800"/>
              <a:buFont typeface="Times New Roman"/>
              <a:buNone/>
            </a:pPr>
            <a:r>
              <a:rPr lang="ar-SA" sz="1800" b="0" i="0" u="none" strike="noStrike" cap="none">
                <a:solidFill>
                  <a:schemeClr val="lt1"/>
                </a:solidFill>
                <a:latin typeface="Times New Roman"/>
                <a:ea typeface="Times New Roman"/>
                <a:cs typeface="Times New Roman"/>
                <a:sym typeface="Times New Roman"/>
              </a:rPr>
              <a:t>مباحث العاشر المهني </a:t>
            </a:r>
            <a:endParaRPr sz="1400" b="0" i="0" u="none" strike="noStrike" cap="none">
              <a:solidFill>
                <a:srgbClr val="000000"/>
              </a:solidFill>
              <a:latin typeface="Arial"/>
              <a:ea typeface="Arial"/>
              <a:cs typeface="Arial"/>
              <a:sym typeface="Arial"/>
            </a:endParaRPr>
          </a:p>
        </p:txBody>
      </p:sp>
      <p:pic>
        <p:nvPicPr>
          <p:cNvPr id="414" name="Google Shape;414;p13" descr="C:\Users\النصر\Desktop\png-clipart-makeup-with-splash-paint-cosmetics-makeup-supplies-poster-pencil-advertisement-poster.png"/>
          <p:cNvPicPr preferRelativeResize="0"/>
          <p:nvPr/>
        </p:nvPicPr>
        <p:blipFill rotWithShape="1">
          <a:blip r:embed="rId3">
            <a:alphaModFix/>
          </a:blip>
          <a:srcRect/>
          <a:stretch/>
        </p:blipFill>
        <p:spPr>
          <a:xfrm>
            <a:off x="323850" y="4852987"/>
            <a:ext cx="2052637" cy="17049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4"/>
          <p:cNvSpPr txBox="1"/>
          <p:nvPr/>
        </p:nvSpPr>
        <p:spPr>
          <a:xfrm>
            <a:off x="755650" y="549275"/>
            <a:ext cx="36576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000"/>
              <a:buFont typeface="Arial"/>
              <a:buChar char="•"/>
            </a:pPr>
            <a:r>
              <a:rPr lang="ar-SA" sz="2000" b="1" i="0" u="none" strike="noStrike" cap="none">
                <a:solidFill>
                  <a:schemeClr val="dk2"/>
                </a:solidFill>
                <a:latin typeface="Times New Roman"/>
                <a:ea typeface="Times New Roman"/>
                <a:cs typeface="Times New Roman"/>
                <a:sym typeface="Times New Roman"/>
              </a:rPr>
              <a:t>علوم تكنولوجيا المعلومات المتخصصة </a:t>
            </a:r>
            <a:endParaRPr sz="1400" b="0" i="0" u="none" strike="noStrike" cap="none">
              <a:solidFill>
                <a:srgbClr val="000000"/>
              </a:solidFill>
              <a:latin typeface="Arial"/>
              <a:ea typeface="Arial"/>
              <a:cs typeface="Arial"/>
              <a:sym typeface="Arial"/>
            </a:endParaRPr>
          </a:p>
        </p:txBody>
      </p:sp>
      <p:sp>
        <p:nvSpPr>
          <p:cNvPr id="420" name="Google Shape;420;p14"/>
          <p:cNvSpPr txBox="1"/>
          <p:nvPr/>
        </p:nvSpPr>
        <p:spPr>
          <a:xfrm>
            <a:off x="5219700" y="609600"/>
            <a:ext cx="30828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فرع تكنولوجيا المعلومات </a:t>
            </a:r>
            <a:endParaRPr sz="1400" b="0" i="0" u="none" strike="noStrike" cap="none">
              <a:solidFill>
                <a:srgbClr val="000000"/>
              </a:solidFill>
              <a:latin typeface="Arial"/>
              <a:ea typeface="Arial"/>
              <a:cs typeface="Arial"/>
              <a:sym typeface="Arial"/>
            </a:endParaRPr>
          </a:p>
        </p:txBody>
      </p:sp>
      <p:grpSp>
        <p:nvGrpSpPr>
          <p:cNvPr id="421" name="Google Shape;421;p14"/>
          <p:cNvGrpSpPr/>
          <p:nvPr/>
        </p:nvGrpSpPr>
        <p:grpSpPr>
          <a:xfrm>
            <a:off x="4932362" y="1628775"/>
            <a:ext cx="3668713" cy="3548062"/>
            <a:chOff x="3107" y="1026"/>
            <a:chExt cx="2311" cy="2235"/>
          </a:xfrm>
        </p:grpSpPr>
        <p:sp>
          <p:nvSpPr>
            <p:cNvPr id="422" name="Google Shape;422;p14"/>
            <p:cNvSpPr txBox="1"/>
            <p:nvPr/>
          </p:nvSpPr>
          <p:spPr>
            <a:xfrm>
              <a:off x="4218"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423" name="Google Shape;423;p14"/>
            <p:cNvSpPr txBox="1"/>
            <p:nvPr/>
          </p:nvSpPr>
          <p:spPr>
            <a:xfrm>
              <a:off x="3107"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عدد الحصص </a:t>
              </a:r>
              <a:endParaRPr sz="1400" b="0" i="0" u="none" strike="noStrike" cap="none">
                <a:solidFill>
                  <a:srgbClr val="000000"/>
                </a:solidFill>
                <a:latin typeface="Arial"/>
                <a:ea typeface="Arial"/>
                <a:cs typeface="Arial"/>
                <a:sym typeface="Arial"/>
              </a:endParaRPr>
            </a:p>
          </p:txBody>
        </p:sp>
        <p:sp>
          <p:nvSpPr>
            <p:cNvPr id="424" name="Google Shape;424;p14"/>
            <p:cNvSpPr txBox="1"/>
            <p:nvPr/>
          </p:nvSpPr>
          <p:spPr>
            <a:xfrm>
              <a:off x="4218" y="126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الاسلامية </a:t>
              </a:r>
              <a:endParaRPr sz="1400" b="0" i="0" u="none" strike="noStrike" cap="none">
                <a:solidFill>
                  <a:srgbClr val="000000"/>
                </a:solidFill>
                <a:latin typeface="Arial"/>
                <a:ea typeface="Arial"/>
                <a:cs typeface="Arial"/>
                <a:sym typeface="Arial"/>
              </a:endParaRPr>
            </a:p>
          </p:txBody>
        </p:sp>
        <p:sp>
          <p:nvSpPr>
            <p:cNvPr id="425" name="Google Shape;425;p14"/>
            <p:cNvSpPr txBox="1"/>
            <p:nvPr/>
          </p:nvSpPr>
          <p:spPr>
            <a:xfrm>
              <a:off x="3107" y="126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26" name="Google Shape;426;p14"/>
            <p:cNvSpPr txBox="1"/>
            <p:nvPr/>
          </p:nvSpPr>
          <p:spPr>
            <a:xfrm>
              <a:off x="4218"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العربية </a:t>
              </a:r>
              <a:endParaRPr sz="1400" b="0" i="0" u="none" strike="noStrike" cap="none">
                <a:solidFill>
                  <a:srgbClr val="000000"/>
                </a:solidFill>
                <a:latin typeface="Arial"/>
                <a:ea typeface="Arial"/>
                <a:cs typeface="Arial"/>
                <a:sym typeface="Arial"/>
              </a:endParaRPr>
            </a:p>
          </p:txBody>
        </p:sp>
        <p:sp>
          <p:nvSpPr>
            <p:cNvPr id="427" name="Google Shape;427;p14"/>
            <p:cNvSpPr txBox="1"/>
            <p:nvPr/>
          </p:nvSpPr>
          <p:spPr>
            <a:xfrm>
              <a:off x="3107"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428" name="Google Shape;428;p14"/>
            <p:cNvSpPr txBox="1"/>
            <p:nvPr/>
          </p:nvSpPr>
          <p:spPr>
            <a:xfrm>
              <a:off x="4218"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الانجليزية </a:t>
              </a:r>
              <a:endParaRPr sz="1400" b="0" i="0" u="none" strike="noStrike" cap="none">
                <a:solidFill>
                  <a:srgbClr val="000000"/>
                </a:solidFill>
                <a:latin typeface="Arial"/>
                <a:ea typeface="Arial"/>
                <a:cs typeface="Arial"/>
                <a:sym typeface="Arial"/>
              </a:endParaRPr>
            </a:p>
          </p:txBody>
        </p:sp>
        <p:sp>
          <p:nvSpPr>
            <p:cNvPr id="429" name="Google Shape;429;p14"/>
            <p:cNvSpPr txBox="1"/>
            <p:nvPr/>
          </p:nvSpPr>
          <p:spPr>
            <a:xfrm>
              <a:off x="3107"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30" name="Google Shape;430;p14"/>
            <p:cNvSpPr txBox="1"/>
            <p:nvPr/>
          </p:nvSpPr>
          <p:spPr>
            <a:xfrm>
              <a:off x="4218"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Times New Roman"/>
                <a:buNone/>
              </a:pPr>
              <a:r>
                <a:rPr lang="ar-SA" sz="1600" b="0" i="0" u="none" strike="noStrike" cap="none">
                  <a:solidFill>
                    <a:srgbClr val="000000"/>
                  </a:solidFill>
                  <a:latin typeface="Times New Roman"/>
                  <a:ea typeface="Times New Roman"/>
                  <a:cs typeface="Times New Roman"/>
                  <a:sym typeface="Times New Roman"/>
                </a:rPr>
                <a:t>اللغة الانجليزية الوظيفية </a:t>
              </a:r>
              <a:endParaRPr sz="1400" b="0" i="0" u="none" strike="noStrike" cap="none">
                <a:solidFill>
                  <a:srgbClr val="000000"/>
                </a:solidFill>
                <a:latin typeface="Arial"/>
                <a:ea typeface="Arial"/>
                <a:cs typeface="Arial"/>
                <a:sym typeface="Arial"/>
              </a:endParaRPr>
            </a:p>
          </p:txBody>
        </p:sp>
        <p:sp>
          <p:nvSpPr>
            <p:cNvPr id="431" name="Google Shape;431;p14"/>
            <p:cNvSpPr txBox="1"/>
            <p:nvPr/>
          </p:nvSpPr>
          <p:spPr>
            <a:xfrm>
              <a:off x="3107"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32" name="Google Shape;432;p14"/>
            <p:cNvSpPr txBox="1"/>
            <p:nvPr/>
          </p:nvSpPr>
          <p:spPr>
            <a:xfrm>
              <a:off x="4218"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الرياضية </a:t>
              </a:r>
              <a:endParaRPr sz="1400" b="0" i="0" u="none" strike="noStrike" cap="none">
                <a:solidFill>
                  <a:srgbClr val="000000"/>
                </a:solidFill>
                <a:latin typeface="Arial"/>
                <a:ea typeface="Arial"/>
                <a:cs typeface="Arial"/>
                <a:sym typeface="Arial"/>
              </a:endParaRPr>
            </a:p>
          </p:txBody>
        </p:sp>
        <p:sp>
          <p:nvSpPr>
            <p:cNvPr id="433" name="Google Shape;433;p14"/>
            <p:cNvSpPr txBox="1"/>
            <p:nvPr/>
          </p:nvSpPr>
          <p:spPr>
            <a:xfrm>
              <a:off x="3107"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34" name="Google Shape;434;p14"/>
            <p:cNvSpPr txBox="1"/>
            <p:nvPr/>
          </p:nvSpPr>
          <p:spPr>
            <a:xfrm>
              <a:off x="4218"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الفن </a:t>
              </a:r>
              <a:endParaRPr sz="1400" b="0" i="0" u="none" strike="noStrike" cap="none">
                <a:solidFill>
                  <a:srgbClr val="000000"/>
                </a:solidFill>
                <a:latin typeface="Arial"/>
                <a:ea typeface="Arial"/>
                <a:cs typeface="Arial"/>
                <a:sym typeface="Arial"/>
              </a:endParaRPr>
            </a:p>
          </p:txBody>
        </p:sp>
        <p:sp>
          <p:nvSpPr>
            <p:cNvPr id="435" name="Google Shape;435;p14"/>
            <p:cNvSpPr txBox="1"/>
            <p:nvPr/>
          </p:nvSpPr>
          <p:spPr>
            <a:xfrm>
              <a:off x="3107"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436" name="Google Shape;436;p14"/>
            <p:cNvSpPr txBox="1"/>
            <p:nvPr/>
          </p:nvSpPr>
          <p:spPr>
            <a:xfrm>
              <a:off x="4218"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المهارات الرقمية </a:t>
              </a:r>
              <a:endParaRPr sz="1400" b="0" i="0" u="none" strike="noStrike" cap="none">
                <a:solidFill>
                  <a:srgbClr val="000000"/>
                </a:solidFill>
                <a:latin typeface="Arial"/>
                <a:ea typeface="Arial"/>
                <a:cs typeface="Arial"/>
                <a:sym typeface="Arial"/>
              </a:endParaRPr>
            </a:p>
          </p:txBody>
        </p:sp>
        <p:sp>
          <p:nvSpPr>
            <p:cNvPr id="437" name="Google Shape;437;p14"/>
            <p:cNvSpPr txBox="1"/>
            <p:nvPr/>
          </p:nvSpPr>
          <p:spPr>
            <a:xfrm>
              <a:off x="3107"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438" name="Google Shape;438;p14"/>
            <p:cNvSpPr txBox="1"/>
            <p:nvPr/>
          </p:nvSpPr>
          <p:spPr>
            <a:xfrm>
              <a:off x="4218"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التدريب العملي </a:t>
              </a:r>
              <a:endParaRPr sz="1400" b="0" i="0" u="none" strike="noStrike" cap="none">
                <a:solidFill>
                  <a:srgbClr val="000000"/>
                </a:solidFill>
                <a:latin typeface="Arial"/>
                <a:ea typeface="Arial"/>
                <a:cs typeface="Arial"/>
                <a:sym typeface="Arial"/>
              </a:endParaRPr>
            </a:p>
          </p:txBody>
        </p:sp>
        <p:sp>
          <p:nvSpPr>
            <p:cNvPr id="439" name="Google Shape;439;p14"/>
            <p:cNvSpPr txBox="1"/>
            <p:nvPr/>
          </p:nvSpPr>
          <p:spPr>
            <a:xfrm>
              <a:off x="3107"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20</a:t>
              </a:r>
              <a:endParaRPr sz="1400" b="0" i="0" u="none" strike="noStrike" cap="none">
                <a:solidFill>
                  <a:srgbClr val="000000"/>
                </a:solidFill>
                <a:latin typeface="Arial"/>
                <a:ea typeface="Arial"/>
                <a:cs typeface="Arial"/>
                <a:sym typeface="Arial"/>
              </a:endParaRPr>
            </a:p>
          </p:txBody>
        </p:sp>
        <p:cxnSp>
          <p:nvCxnSpPr>
            <p:cNvPr id="440" name="Google Shape;440;p14"/>
            <p:cNvCxnSpPr/>
            <p:nvPr/>
          </p:nvCxnSpPr>
          <p:spPr>
            <a:xfrm>
              <a:off x="4218"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441" name="Google Shape;441;p14"/>
            <p:cNvCxnSpPr/>
            <p:nvPr/>
          </p:nvCxnSpPr>
          <p:spPr>
            <a:xfrm>
              <a:off x="3107" y="1268"/>
              <a:ext cx="2100" cy="0"/>
            </a:xfrm>
            <a:prstGeom prst="straightConnector1">
              <a:avLst/>
            </a:prstGeom>
            <a:noFill/>
            <a:ln w="38100" cap="flat" cmpd="sng">
              <a:solidFill>
                <a:schemeClr val="lt1"/>
              </a:solidFill>
              <a:prstDash val="solid"/>
              <a:miter lim="800000"/>
              <a:headEnd type="none" w="sm" len="sm"/>
              <a:tailEnd type="none" w="sm" len="sm"/>
            </a:ln>
          </p:spPr>
        </p:cxnSp>
        <p:cxnSp>
          <p:nvCxnSpPr>
            <p:cNvPr id="442" name="Google Shape;442;p14"/>
            <p:cNvCxnSpPr/>
            <p:nvPr/>
          </p:nvCxnSpPr>
          <p:spPr>
            <a:xfrm>
              <a:off x="3107" y="1510"/>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3" name="Google Shape;443;p14"/>
            <p:cNvCxnSpPr/>
            <p:nvPr/>
          </p:nvCxnSpPr>
          <p:spPr>
            <a:xfrm>
              <a:off x="3107" y="175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4" name="Google Shape;444;p14"/>
            <p:cNvCxnSpPr/>
            <p:nvPr/>
          </p:nvCxnSpPr>
          <p:spPr>
            <a:xfrm>
              <a:off x="3107" y="1994"/>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5" name="Google Shape;445;p14"/>
            <p:cNvCxnSpPr/>
            <p:nvPr/>
          </p:nvCxnSpPr>
          <p:spPr>
            <a:xfrm>
              <a:off x="3107" y="223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6" name="Google Shape;446;p14"/>
            <p:cNvCxnSpPr/>
            <p:nvPr/>
          </p:nvCxnSpPr>
          <p:spPr>
            <a:xfrm>
              <a:off x="3107" y="2478"/>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7" name="Google Shape;447;p14"/>
            <p:cNvCxnSpPr/>
            <p:nvPr/>
          </p:nvCxnSpPr>
          <p:spPr>
            <a:xfrm>
              <a:off x="3107" y="2719"/>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8" name="Google Shape;448;p14"/>
            <p:cNvCxnSpPr/>
            <p:nvPr/>
          </p:nvCxnSpPr>
          <p:spPr>
            <a:xfrm>
              <a:off x="3107" y="2961"/>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49" name="Google Shape;449;p14"/>
            <p:cNvCxnSpPr/>
            <p:nvPr/>
          </p:nvCxnSpPr>
          <p:spPr>
            <a:xfrm>
              <a:off x="5329"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450" name="Google Shape;450;p14"/>
            <p:cNvCxnSpPr/>
            <p:nvPr/>
          </p:nvCxnSpPr>
          <p:spPr>
            <a:xfrm>
              <a:off x="3107"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451" name="Google Shape;451;p14"/>
            <p:cNvCxnSpPr/>
            <p:nvPr/>
          </p:nvCxnSpPr>
          <p:spPr>
            <a:xfrm>
              <a:off x="3107" y="102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52" name="Google Shape;452;p14"/>
            <p:cNvCxnSpPr/>
            <p:nvPr/>
          </p:nvCxnSpPr>
          <p:spPr>
            <a:xfrm>
              <a:off x="3107" y="3203"/>
              <a:ext cx="2100" cy="0"/>
            </a:xfrm>
            <a:prstGeom prst="straightConnector1">
              <a:avLst/>
            </a:prstGeom>
            <a:noFill/>
            <a:ln w="12700" cap="flat" cmpd="sng">
              <a:solidFill>
                <a:schemeClr val="lt1"/>
              </a:solidFill>
              <a:prstDash val="solid"/>
              <a:miter lim="800000"/>
              <a:headEnd type="none" w="sm" len="sm"/>
              <a:tailEnd type="none" w="sm" len="sm"/>
            </a:ln>
          </p:spPr>
        </p:cxnSp>
      </p:grpSp>
      <p:sp>
        <p:nvSpPr>
          <p:cNvPr id="453" name="Google Shape;453;p14"/>
          <p:cNvSpPr txBox="1"/>
          <p:nvPr/>
        </p:nvSpPr>
        <p:spPr>
          <a:xfrm>
            <a:off x="909637" y="1484312"/>
            <a:ext cx="3384600" cy="4094100"/>
          </a:xfrm>
          <a:prstGeom prst="rect">
            <a:avLst/>
          </a:prstGeom>
          <a:noFill/>
          <a:ln>
            <a:noFill/>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ادارة البنية التحتية لأنظمة تكنولوجيا المعلومات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تطوير المواقع الالكترونية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البرمجة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تطوير تطبيقات الموبايل</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الامن السيبراني وادارة المخاطر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التصميم الثنائي والثلاثي للرسومات الرقمية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الصور المتحركة والمؤثرات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البيانات والنمذجة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شبكات الحاسوب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الرسومات الرقمية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انترنت الاشياء </a:t>
            </a:r>
            <a:endParaRPr sz="1400" b="0" i="0" u="none" strike="noStrike" cap="none">
              <a:solidFill>
                <a:srgbClr val="000000"/>
              </a:solidFill>
              <a:latin typeface="Arial"/>
              <a:ea typeface="Arial"/>
              <a:cs typeface="Arial"/>
              <a:sym typeface="Arial"/>
            </a:endParaRPr>
          </a:p>
        </p:txBody>
      </p:sp>
      <p:sp>
        <p:nvSpPr>
          <p:cNvPr id="454" name="Google Shape;454;p14"/>
          <p:cNvSpPr txBox="1"/>
          <p:nvPr/>
        </p:nvSpPr>
        <p:spPr>
          <a:xfrm>
            <a:off x="2763837" y="0"/>
            <a:ext cx="2671800" cy="3699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1800"/>
              <a:buFont typeface="Times New Roman"/>
              <a:buNone/>
            </a:pPr>
            <a:r>
              <a:rPr lang="ar-SA" sz="1800" b="0" i="0" u="none" strike="noStrike" cap="none">
                <a:solidFill>
                  <a:schemeClr val="lt1"/>
                </a:solidFill>
                <a:latin typeface="Times New Roman"/>
                <a:ea typeface="Times New Roman"/>
                <a:cs typeface="Times New Roman"/>
                <a:sym typeface="Times New Roman"/>
              </a:rPr>
              <a:t>مباحث العاشر المهني </a:t>
            </a:r>
            <a:endParaRPr sz="1400" b="0" i="0" u="none" strike="noStrike" cap="none">
              <a:solidFill>
                <a:srgbClr val="000000"/>
              </a:solidFill>
              <a:latin typeface="Arial"/>
              <a:ea typeface="Arial"/>
              <a:cs typeface="Arial"/>
              <a:sym typeface="Arial"/>
            </a:endParaRPr>
          </a:p>
        </p:txBody>
      </p:sp>
      <p:pic>
        <p:nvPicPr>
          <p:cNvPr id="455" name="Google Shape;455;p14" descr="C:\Users\النصر\Desktop\تنزيل.jpg"/>
          <p:cNvPicPr preferRelativeResize="0"/>
          <p:nvPr/>
        </p:nvPicPr>
        <p:blipFill rotWithShape="1">
          <a:blip r:embed="rId3">
            <a:alphaModFix/>
          </a:blip>
          <a:srcRect/>
          <a:stretch/>
        </p:blipFill>
        <p:spPr>
          <a:xfrm>
            <a:off x="323850" y="4437062"/>
            <a:ext cx="1584325" cy="14271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5"/>
          <p:cNvSpPr txBox="1"/>
          <p:nvPr/>
        </p:nvSpPr>
        <p:spPr>
          <a:xfrm>
            <a:off x="1116012" y="549275"/>
            <a:ext cx="32973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1" i="0" u="none" strike="noStrike" cap="none">
                <a:solidFill>
                  <a:schemeClr val="dk2"/>
                </a:solidFill>
                <a:latin typeface="Times New Roman"/>
                <a:ea typeface="Times New Roman"/>
                <a:cs typeface="Times New Roman"/>
                <a:sym typeface="Times New Roman"/>
              </a:rPr>
              <a:t>علوم الاعمال المتخصصة </a:t>
            </a:r>
            <a:endParaRPr sz="1400" b="0" i="0" u="none" strike="noStrike" cap="none">
              <a:solidFill>
                <a:srgbClr val="000000"/>
              </a:solidFill>
              <a:latin typeface="Arial"/>
              <a:ea typeface="Arial"/>
              <a:cs typeface="Arial"/>
              <a:sym typeface="Arial"/>
            </a:endParaRPr>
          </a:p>
        </p:txBody>
      </p:sp>
      <p:sp>
        <p:nvSpPr>
          <p:cNvPr id="461" name="Google Shape;461;p15"/>
          <p:cNvSpPr txBox="1"/>
          <p:nvPr/>
        </p:nvSpPr>
        <p:spPr>
          <a:xfrm>
            <a:off x="5219700" y="609600"/>
            <a:ext cx="3082800" cy="639900"/>
          </a:xfrm>
          <a:prstGeom prst="rect">
            <a:avLst/>
          </a:prstGeom>
          <a:solidFill>
            <a:srgbClr val="FFBAB0"/>
          </a:solidFill>
          <a:ln>
            <a:noFill/>
          </a:ln>
        </p:spPr>
        <p:txBody>
          <a:bodyPr spcFirstLastPara="1" wrap="square" lIns="91425" tIns="45700" rIns="91425" bIns="45700" anchor="t" anchorCtr="0">
            <a:noAutofit/>
          </a:bodyPr>
          <a:lstStyle/>
          <a:p>
            <a:pPr marL="273050" marR="0" lvl="0" indent="-273050" algn="r" rtl="1">
              <a:lnSpc>
                <a:spcPct val="100000"/>
              </a:lnSpc>
              <a:spcBef>
                <a:spcPts val="0"/>
              </a:spcBef>
              <a:spcAft>
                <a:spcPts val="0"/>
              </a:spcAft>
              <a:buClr>
                <a:schemeClr val="accent1"/>
              </a:buClr>
              <a:buSzPts val="2400"/>
              <a:buFont typeface="Arial"/>
              <a:buChar char="•"/>
            </a:pPr>
            <a:r>
              <a:rPr lang="ar-SA" sz="2400" b="1" i="0" u="none" strike="noStrike" cap="none">
                <a:solidFill>
                  <a:schemeClr val="dk2"/>
                </a:solidFill>
                <a:latin typeface="Times New Roman"/>
                <a:ea typeface="Times New Roman"/>
                <a:cs typeface="Times New Roman"/>
                <a:sym typeface="Times New Roman"/>
              </a:rPr>
              <a:t>فرع الاعمال </a:t>
            </a:r>
            <a:endParaRPr sz="1400" b="0" i="0" u="none" strike="noStrike" cap="none">
              <a:solidFill>
                <a:srgbClr val="000000"/>
              </a:solidFill>
              <a:latin typeface="Arial"/>
              <a:ea typeface="Arial"/>
              <a:cs typeface="Arial"/>
              <a:sym typeface="Arial"/>
            </a:endParaRPr>
          </a:p>
        </p:txBody>
      </p:sp>
      <p:grpSp>
        <p:nvGrpSpPr>
          <p:cNvPr id="462" name="Google Shape;462;p15"/>
          <p:cNvGrpSpPr/>
          <p:nvPr/>
        </p:nvGrpSpPr>
        <p:grpSpPr>
          <a:xfrm>
            <a:off x="4861718" y="1592380"/>
            <a:ext cx="3668713" cy="3548062"/>
            <a:chOff x="3107" y="1026"/>
            <a:chExt cx="2311" cy="2235"/>
          </a:xfrm>
        </p:grpSpPr>
        <p:sp>
          <p:nvSpPr>
            <p:cNvPr id="463" name="Google Shape;463;p15"/>
            <p:cNvSpPr txBox="1"/>
            <p:nvPr/>
          </p:nvSpPr>
          <p:spPr>
            <a:xfrm>
              <a:off x="4218"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a:solidFill>
                    <a:srgbClr val="FFFFFF"/>
                  </a:solidFill>
                  <a:latin typeface="Times New Roman"/>
                  <a:ea typeface="Times New Roman"/>
                  <a:cs typeface="Times New Roman"/>
                  <a:sym typeface="Times New Roman"/>
                </a:rPr>
                <a:t>المادة </a:t>
              </a:r>
              <a:endParaRPr sz="1400" b="0" i="0" u="none" strike="noStrike" cap="none">
                <a:solidFill>
                  <a:srgbClr val="000000"/>
                </a:solidFill>
                <a:latin typeface="Arial"/>
                <a:ea typeface="Arial"/>
                <a:cs typeface="Arial"/>
                <a:sym typeface="Arial"/>
              </a:endParaRPr>
            </a:p>
          </p:txBody>
        </p:sp>
        <p:sp>
          <p:nvSpPr>
            <p:cNvPr id="464" name="Google Shape;464;p15"/>
            <p:cNvSpPr txBox="1"/>
            <p:nvPr/>
          </p:nvSpPr>
          <p:spPr>
            <a:xfrm>
              <a:off x="3107" y="1026"/>
              <a:ext cx="1200" cy="3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FF"/>
                </a:buClr>
                <a:buSzPts val="1800"/>
                <a:buFont typeface="Times New Roman"/>
                <a:buNone/>
              </a:pPr>
              <a:r>
                <a:rPr lang="ar-SA" sz="1800" b="1" i="0" u="none" strike="noStrike" cap="none" dirty="0">
                  <a:solidFill>
                    <a:srgbClr val="FFFFFF"/>
                  </a:solidFill>
                  <a:latin typeface="Times New Roman"/>
                  <a:ea typeface="Times New Roman"/>
                  <a:cs typeface="Times New Roman"/>
                  <a:sym typeface="Times New Roman"/>
                </a:rPr>
                <a:t>عدد الحصص </a:t>
              </a:r>
              <a:endParaRPr sz="1400" b="0" i="0" u="none" strike="noStrike" cap="none" dirty="0">
                <a:solidFill>
                  <a:srgbClr val="000000"/>
                </a:solidFill>
                <a:latin typeface="Arial"/>
                <a:ea typeface="Arial"/>
                <a:cs typeface="Arial"/>
                <a:sym typeface="Arial"/>
              </a:endParaRPr>
            </a:p>
          </p:txBody>
        </p:sp>
        <p:sp>
          <p:nvSpPr>
            <p:cNvPr id="465" name="Google Shape;465;p15"/>
            <p:cNvSpPr txBox="1"/>
            <p:nvPr/>
          </p:nvSpPr>
          <p:spPr>
            <a:xfrm>
              <a:off x="4218" y="1268"/>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الاسلامية </a:t>
              </a:r>
              <a:endParaRPr sz="1400" b="0" i="0" u="none" strike="noStrike" cap="none">
                <a:solidFill>
                  <a:srgbClr val="000000"/>
                </a:solidFill>
                <a:latin typeface="Arial"/>
                <a:ea typeface="Arial"/>
                <a:cs typeface="Arial"/>
                <a:sym typeface="Arial"/>
              </a:endParaRPr>
            </a:p>
          </p:txBody>
        </p:sp>
        <p:sp>
          <p:nvSpPr>
            <p:cNvPr id="466" name="Google Shape;466;p15"/>
            <p:cNvSpPr txBox="1"/>
            <p:nvPr/>
          </p:nvSpPr>
          <p:spPr>
            <a:xfrm>
              <a:off x="3107" y="1277"/>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67" name="Google Shape;467;p15"/>
            <p:cNvSpPr txBox="1"/>
            <p:nvPr/>
          </p:nvSpPr>
          <p:spPr>
            <a:xfrm>
              <a:off x="4218"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العربية </a:t>
              </a:r>
              <a:endParaRPr sz="1400" b="0" i="0" u="none" strike="noStrike" cap="none">
                <a:solidFill>
                  <a:srgbClr val="000000"/>
                </a:solidFill>
                <a:latin typeface="Arial"/>
                <a:ea typeface="Arial"/>
                <a:cs typeface="Arial"/>
                <a:sym typeface="Arial"/>
              </a:endParaRPr>
            </a:p>
          </p:txBody>
        </p:sp>
        <p:sp>
          <p:nvSpPr>
            <p:cNvPr id="468" name="Google Shape;468;p15"/>
            <p:cNvSpPr txBox="1"/>
            <p:nvPr/>
          </p:nvSpPr>
          <p:spPr>
            <a:xfrm>
              <a:off x="3107" y="1510"/>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sp>
          <p:nvSpPr>
            <p:cNvPr id="469" name="Google Shape;469;p15"/>
            <p:cNvSpPr txBox="1"/>
            <p:nvPr/>
          </p:nvSpPr>
          <p:spPr>
            <a:xfrm>
              <a:off x="4218"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اللغة الانجليزية </a:t>
              </a:r>
              <a:endParaRPr sz="1400" b="0" i="0" u="none" strike="noStrike" cap="none">
                <a:solidFill>
                  <a:srgbClr val="000000"/>
                </a:solidFill>
                <a:latin typeface="Arial"/>
                <a:ea typeface="Arial"/>
                <a:cs typeface="Arial"/>
                <a:sym typeface="Arial"/>
              </a:endParaRPr>
            </a:p>
          </p:txBody>
        </p:sp>
        <p:sp>
          <p:nvSpPr>
            <p:cNvPr id="470" name="Google Shape;470;p15"/>
            <p:cNvSpPr txBox="1"/>
            <p:nvPr/>
          </p:nvSpPr>
          <p:spPr>
            <a:xfrm>
              <a:off x="3107" y="1752"/>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71" name="Google Shape;471;p15"/>
            <p:cNvSpPr txBox="1"/>
            <p:nvPr/>
          </p:nvSpPr>
          <p:spPr>
            <a:xfrm>
              <a:off x="4218"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600"/>
                <a:buFont typeface="Times New Roman"/>
                <a:buNone/>
              </a:pPr>
              <a:r>
                <a:rPr lang="ar-SA" sz="1600" b="0" i="0" u="none" strike="noStrike" cap="none">
                  <a:solidFill>
                    <a:srgbClr val="000000"/>
                  </a:solidFill>
                  <a:latin typeface="Times New Roman"/>
                  <a:ea typeface="Times New Roman"/>
                  <a:cs typeface="Times New Roman"/>
                  <a:sym typeface="Times New Roman"/>
                </a:rPr>
                <a:t>اللغة الانجليزية الوظيفية </a:t>
              </a:r>
              <a:endParaRPr sz="1400" b="0" i="0" u="none" strike="noStrike" cap="none">
                <a:solidFill>
                  <a:srgbClr val="000000"/>
                </a:solidFill>
                <a:latin typeface="Arial"/>
                <a:ea typeface="Arial"/>
                <a:cs typeface="Arial"/>
                <a:sym typeface="Arial"/>
              </a:endParaRPr>
            </a:p>
          </p:txBody>
        </p:sp>
        <p:sp>
          <p:nvSpPr>
            <p:cNvPr id="472" name="Google Shape;472;p15"/>
            <p:cNvSpPr txBox="1"/>
            <p:nvPr/>
          </p:nvSpPr>
          <p:spPr>
            <a:xfrm>
              <a:off x="3107" y="1994"/>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73" name="Google Shape;473;p15"/>
            <p:cNvSpPr txBox="1"/>
            <p:nvPr/>
          </p:nvSpPr>
          <p:spPr>
            <a:xfrm>
              <a:off x="4218"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التربية الرياضية </a:t>
              </a:r>
              <a:endParaRPr sz="1400" b="0" i="0" u="none" strike="noStrike" cap="none">
                <a:solidFill>
                  <a:srgbClr val="000000"/>
                </a:solidFill>
                <a:latin typeface="Arial"/>
                <a:ea typeface="Arial"/>
                <a:cs typeface="Arial"/>
                <a:sym typeface="Arial"/>
              </a:endParaRPr>
            </a:p>
          </p:txBody>
        </p:sp>
        <p:sp>
          <p:nvSpPr>
            <p:cNvPr id="474" name="Google Shape;474;p15"/>
            <p:cNvSpPr txBox="1"/>
            <p:nvPr/>
          </p:nvSpPr>
          <p:spPr>
            <a:xfrm>
              <a:off x="3107" y="2236"/>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475" name="Google Shape;475;p15"/>
            <p:cNvSpPr txBox="1"/>
            <p:nvPr/>
          </p:nvSpPr>
          <p:spPr>
            <a:xfrm>
              <a:off x="4218"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الفن </a:t>
              </a:r>
              <a:endParaRPr sz="1400" b="0" i="0" u="none" strike="noStrike" cap="none">
                <a:solidFill>
                  <a:srgbClr val="000000"/>
                </a:solidFill>
                <a:latin typeface="Arial"/>
                <a:ea typeface="Arial"/>
                <a:cs typeface="Arial"/>
                <a:sym typeface="Arial"/>
              </a:endParaRPr>
            </a:p>
          </p:txBody>
        </p:sp>
        <p:sp>
          <p:nvSpPr>
            <p:cNvPr id="476" name="Google Shape;476;p15"/>
            <p:cNvSpPr txBox="1"/>
            <p:nvPr/>
          </p:nvSpPr>
          <p:spPr>
            <a:xfrm>
              <a:off x="3107" y="2478"/>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477" name="Google Shape;477;p15"/>
            <p:cNvSpPr txBox="1"/>
            <p:nvPr/>
          </p:nvSpPr>
          <p:spPr>
            <a:xfrm>
              <a:off x="4218"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المهارات الرقمية </a:t>
              </a:r>
              <a:endParaRPr sz="1400" b="0" i="0" u="none" strike="noStrike" cap="none">
                <a:solidFill>
                  <a:srgbClr val="000000"/>
                </a:solidFill>
                <a:latin typeface="Arial"/>
                <a:ea typeface="Arial"/>
                <a:cs typeface="Arial"/>
                <a:sym typeface="Arial"/>
              </a:endParaRPr>
            </a:p>
          </p:txBody>
        </p:sp>
        <p:sp>
          <p:nvSpPr>
            <p:cNvPr id="478" name="Google Shape;478;p15"/>
            <p:cNvSpPr txBox="1"/>
            <p:nvPr/>
          </p:nvSpPr>
          <p:spPr>
            <a:xfrm>
              <a:off x="3107" y="2719"/>
              <a:ext cx="1200" cy="300"/>
            </a:xfrm>
            <a:prstGeom prst="rect">
              <a:avLst/>
            </a:prstGeom>
            <a:solidFill>
              <a:srgbClr val="E3CBCB"/>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
          <p:nvSpPr>
            <p:cNvPr id="479" name="Google Shape;479;p15"/>
            <p:cNvSpPr txBox="1"/>
            <p:nvPr/>
          </p:nvSpPr>
          <p:spPr>
            <a:xfrm>
              <a:off x="4218"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التدريب العملي </a:t>
              </a:r>
              <a:endParaRPr sz="1400" b="0" i="0" u="none" strike="noStrike" cap="none">
                <a:solidFill>
                  <a:srgbClr val="000000"/>
                </a:solidFill>
                <a:latin typeface="Arial"/>
                <a:ea typeface="Arial"/>
                <a:cs typeface="Arial"/>
                <a:sym typeface="Arial"/>
              </a:endParaRPr>
            </a:p>
          </p:txBody>
        </p:sp>
        <p:sp>
          <p:nvSpPr>
            <p:cNvPr id="480" name="Google Shape;480;p15"/>
            <p:cNvSpPr txBox="1"/>
            <p:nvPr/>
          </p:nvSpPr>
          <p:spPr>
            <a:xfrm>
              <a:off x="3107" y="2961"/>
              <a:ext cx="1200" cy="300"/>
            </a:xfrm>
            <a:prstGeom prst="rect">
              <a:avLst/>
            </a:prstGeom>
            <a:solidFill>
              <a:srgbClr val="F1E7E7"/>
            </a:solid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800"/>
                <a:buFont typeface="Times New Roman"/>
                <a:buNone/>
              </a:pPr>
              <a:r>
                <a:rPr lang="ar-SA" sz="1800" b="0" i="0" u="none" strike="noStrike" cap="none">
                  <a:solidFill>
                    <a:srgbClr val="000000"/>
                  </a:solidFill>
                  <a:latin typeface="Times New Roman"/>
                  <a:ea typeface="Times New Roman"/>
                  <a:cs typeface="Times New Roman"/>
                  <a:sym typeface="Times New Roman"/>
                </a:rPr>
                <a:t>20</a:t>
              </a:r>
              <a:endParaRPr sz="1400" b="0" i="0" u="none" strike="noStrike" cap="none">
                <a:solidFill>
                  <a:srgbClr val="000000"/>
                </a:solidFill>
                <a:latin typeface="Arial"/>
                <a:ea typeface="Arial"/>
                <a:cs typeface="Arial"/>
                <a:sym typeface="Arial"/>
              </a:endParaRPr>
            </a:p>
          </p:txBody>
        </p:sp>
        <p:cxnSp>
          <p:nvCxnSpPr>
            <p:cNvPr id="481" name="Google Shape;481;p15"/>
            <p:cNvCxnSpPr/>
            <p:nvPr/>
          </p:nvCxnSpPr>
          <p:spPr>
            <a:xfrm>
              <a:off x="4218"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482" name="Google Shape;482;p15"/>
            <p:cNvCxnSpPr/>
            <p:nvPr/>
          </p:nvCxnSpPr>
          <p:spPr>
            <a:xfrm>
              <a:off x="3107" y="1268"/>
              <a:ext cx="2100" cy="0"/>
            </a:xfrm>
            <a:prstGeom prst="straightConnector1">
              <a:avLst/>
            </a:prstGeom>
            <a:noFill/>
            <a:ln w="38100" cap="flat" cmpd="sng">
              <a:solidFill>
                <a:schemeClr val="lt1"/>
              </a:solidFill>
              <a:prstDash val="solid"/>
              <a:miter lim="800000"/>
              <a:headEnd type="none" w="sm" len="sm"/>
              <a:tailEnd type="none" w="sm" len="sm"/>
            </a:ln>
          </p:spPr>
        </p:cxnSp>
        <p:cxnSp>
          <p:nvCxnSpPr>
            <p:cNvPr id="483" name="Google Shape;483;p15"/>
            <p:cNvCxnSpPr/>
            <p:nvPr/>
          </p:nvCxnSpPr>
          <p:spPr>
            <a:xfrm>
              <a:off x="3107" y="1510"/>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84" name="Google Shape;484;p15"/>
            <p:cNvCxnSpPr/>
            <p:nvPr/>
          </p:nvCxnSpPr>
          <p:spPr>
            <a:xfrm>
              <a:off x="3107" y="1752"/>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85" name="Google Shape;485;p15"/>
            <p:cNvCxnSpPr/>
            <p:nvPr/>
          </p:nvCxnSpPr>
          <p:spPr>
            <a:xfrm>
              <a:off x="3107" y="1994"/>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86" name="Google Shape;486;p15"/>
            <p:cNvCxnSpPr/>
            <p:nvPr/>
          </p:nvCxnSpPr>
          <p:spPr>
            <a:xfrm>
              <a:off x="3107" y="223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87" name="Google Shape;487;p15"/>
            <p:cNvCxnSpPr/>
            <p:nvPr/>
          </p:nvCxnSpPr>
          <p:spPr>
            <a:xfrm>
              <a:off x="3107" y="2478"/>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88" name="Google Shape;488;p15"/>
            <p:cNvCxnSpPr/>
            <p:nvPr/>
          </p:nvCxnSpPr>
          <p:spPr>
            <a:xfrm>
              <a:off x="3107" y="2719"/>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89" name="Google Shape;489;p15"/>
            <p:cNvCxnSpPr/>
            <p:nvPr/>
          </p:nvCxnSpPr>
          <p:spPr>
            <a:xfrm>
              <a:off x="3107" y="2961"/>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90" name="Google Shape;490;p15"/>
            <p:cNvCxnSpPr/>
            <p:nvPr/>
          </p:nvCxnSpPr>
          <p:spPr>
            <a:xfrm>
              <a:off x="5329"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491" name="Google Shape;491;p15"/>
            <p:cNvCxnSpPr/>
            <p:nvPr/>
          </p:nvCxnSpPr>
          <p:spPr>
            <a:xfrm>
              <a:off x="3107" y="1026"/>
              <a:ext cx="0" cy="2100"/>
            </a:xfrm>
            <a:prstGeom prst="straightConnector1">
              <a:avLst/>
            </a:prstGeom>
            <a:noFill/>
            <a:ln w="12700" cap="flat" cmpd="sng">
              <a:solidFill>
                <a:schemeClr val="lt1"/>
              </a:solidFill>
              <a:prstDash val="solid"/>
              <a:miter lim="800000"/>
              <a:headEnd type="none" w="sm" len="sm"/>
              <a:tailEnd type="none" w="sm" len="sm"/>
            </a:ln>
          </p:spPr>
        </p:cxnSp>
        <p:cxnSp>
          <p:nvCxnSpPr>
            <p:cNvPr id="492" name="Google Shape;492;p15"/>
            <p:cNvCxnSpPr/>
            <p:nvPr/>
          </p:nvCxnSpPr>
          <p:spPr>
            <a:xfrm>
              <a:off x="3107" y="1026"/>
              <a:ext cx="2100" cy="0"/>
            </a:xfrm>
            <a:prstGeom prst="straightConnector1">
              <a:avLst/>
            </a:prstGeom>
            <a:noFill/>
            <a:ln w="12700" cap="flat" cmpd="sng">
              <a:solidFill>
                <a:schemeClr val="lt1"/>
              </a:solidFill>
              <a:prstDash val="solid"/>
              <a:miter lim="800000"/>
              <a:headEnd type="none" w="sm" len="sm"/>
              <a:tailEnd type="none" w="sm" len="sm"/>
            </a:ln>
          </p:spPr>
        </p:cxnSp>
        <p:cxnSp>
          <p:nvCxnSpPr>
            <p:cNvPr id="493" name="Google Shape;493;p15"/>
            <p:cNvCxnSpPr/>
            <p:nvPr/>
          </p:nvCxnSpPr>
          <p:spPr>
            <a:xfrm>
              <a:off x="3107" y="3203"/>
              <a:ext cx="2100" cy="0"/>
            </a:xfrm>
            <a:prstGeom prst="straightConnector1">
              <a:avLst/>
            </a:prstGeom>
            <a:noFill/>
            <a:ln w="12700" cap="flat" cmpd="sng">
              <a:solidFill>
                <a:schemeClr val="lt1"/>
              </a:solidFill>
              <a:prstDash val="solid"/>
              <a:miter lim="800000"/>
              <a:headEnd type="none" w="sm" len="sm"/>
              <a:tailEnd type="none" w="sm" len="sm"/>
            </a:ln>
          </p:spPr>
        </p:cxnSp>
      </p:grpSp>
      <p:sp>
        <p:nvSpPr>
          <p:cNvPr id="494" name="Google Shape;494;p15"/>
          <p:cNvSpPr txBox="1"/>
          <p:nvPr/>
        </p:nvSpPr>
        <p:spPr>
          <a:xfrm>
            <a:off x="900112" y="1700212"/>
            <a:ext cx="3384600" cy="3478200"/>
          </a:xfrm>
          <a:prstGeom prst="rect">
            <a:avLst/>
          </a:prstGeom>
          <a:noFill/>
          <a:ln>
            <a:noFill/>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تخطيط الاعمال لمستقبل تجاري آمن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خدمة العملاء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التسويق والترويج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الشؤون المالية الشخصية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اخلاقيات العمل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تصميم المواقع الالكترونية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مهارات العمل ضمن فريق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بناء خطة مستودع صغير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التخطيط الوظيفي</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المنظمات المحلية والاقليمية </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chemeClr val="dk1"/>
              </a:buClr>
              <a:buSzPts val="2000"/>
              <a:buFont typeface="Arial"/>
              <a:buChar char="•"/>
            </a:pPr>
            <a:r>
              <a:rPr lang="ar-SA" sz="2000" b="0" i="0" u="none" strike="noStrike" cap="none">
                <a:solidFill>
                  <a:schemeClr val="dk1"/>
                </a:solidFill>
                <a:latin typeface="Times New Roman"/>
                <a:ea typeface="Times New Roman"/>
                <a:cs typeface="Times New Roman"/>
                <a:sym typeface="Times New Roman"/>
              </a:rPr>
              <a:t>الاعمال البيئية </a:t>
            </a:r>
            <a:endParaRPr sz="1400" b="0" i="0" u="none" strike="noStrike" cap="none">
              <a:solidFill>
                <a:srgbClr val="000000"/>
              </a:solidFill>
              <a:latin typeface="Arial"/>
              <a:ea typeface="Arial"/>
              <a:cs typeface="Arial"/>
              <a:sym typeface="Arial"/>
            </a:endParaRPr>
          </a:p>
        </p:txBody>
      </p:sp>
      <p:sp>
        <p:nvSpPr>
          <p:cNvPr id="495" name="Google Shape;495;p15"/>
          <p:cNvSpPr txBox="1"/>
          <p:nvPr/>
        </p:nvSpPr>
        <p:spPr>
          <a:xfrm>
            <a:off x="3059112" y="0"/>
            <a:ext cx="2305200" cy="3699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1800"/>
              <a:buFont typeface="Times New Roman"/>
              <a:buNone/>
            </a:pPr>
            <a:r>
              <a:rPr lang="ar-SA" sz="1800" b="0" i="0" u="none" strike="noStrike" cap="none">
                <a:solidFill>
                  <a:schemeClr val="lt1"/>
                </a:solidFill>
                <a:latin typeface="Times New Roman"/>
                <a:ea typeface="Times New Roman"/>
                <a:cs typeface="Times New Roman"/>
                <a:sym typeface="Times New Roman"/>
              </a:rPr>
              <a:t>مباحث العاشر المهني </a:t>
            </a:r>
            <a:endParaRPr sz="1400" b="0" i="0" u="none" strike="noStrike" cap="none">
              <a:solidFill>
                <a:srgbClr val="000000"/>
              </a:solidFill>
              <a:latin typeface="Arial"/>
              <a:ea typeface="Arial"/>
              <a:cs typeface="Arial"/>
              <a:sym typeface="Arial"/>
            </a:endParaRPr>
          </a:p>
        </p:txBody>
      </p:sp>
      <p:pic>
        <p:nvPicPr>
          <p:cNvPr id="496" name="Google Shape;496;p15" descr="C:\Program Files\Microsoft Office\MEDIA\CAGCAT10\j0285410.wmf"/>
          <p:cNvPicPr preferRelativeResize="0"/>
          <p:nvPr/>
        </p:nvPicPr>
        <p:blipFill rotWithShape="1">
          <a:blip r:embed="rId3">
            <a:alphaModFix/>
          </a:blip>
          <a:srcRect/>
          <a:stretch/>
        </p:blipFill>
        <p:spPr>
          <a:xfrm>
            <a:off x="395287" y="4365625"/>
            <a:ext cx="1296987" cy="1416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6"/>
          <p:cNvSpPr txBox="1"/>
          <p:nvPr/>
        </p:nvSpPr>
        <p:spPr>
          <a:xfrm>
            <a:off x="3779837" y="1412875"/>
            <a:ext cx="4427400" cy="31386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chemeClr val="dk1"/>
              </a:buClr>
              <a:buSzPts val="2200"/>
              <a:buFont typeface="Times New Roman"/>
              <a:buNone/>
            </a:pPr>
            <a:r>
              <a:rPr lang="ar-SA" sz="2200" b="1" i="0" u="none" strike="noStrike" cap="none">
                <a:solidFill>
                  <a:schemeClr val="dk1"/>
                </a:solidFill>
                <a:latin typeface="Times New Roman"/>
                <a:ea typeface="Times New Roman"/>
                <a:cs typeface="Times New Roman"/>
                <a:sym typeface="Times New Roman"/>
              </a:rPr>
              <a:t>يحصل الطالب في نهاية المرحلة الثانوية في الفروع المهنية :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200"/>
              <a:buFont typeface="Times New Roman"/>
              <a:buNone/>
            </a:pPr>
            <a:r>
              <a:rPr lang="ar-SA" sz="2200" b="1" i="0" u="none" strike="noStrike" cap="none">
                <a:solidFill>
                  <a:schemeClr val="dk1"/>
                </a:solidFill>
                <a:latin typeface="Times New Roman"/>
                <a:ea typeface="Times New Roman"/>
                <a:cs typeface="Times New Roman"/>
                <a:sym typeface="Times New Roman"/>
              </a:rPr>
              <a:t> 1. شهادة مدرسية  تؤهله لدخول سوق العمل بمسمى العامل المهني .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200"/>
              <a:buFont typeface="Times New Roman"/>
              <a:buNone/>
            </a:pPr>
            <a:r>
              <a:rPr lang="ar-SA" sz="2200" b="1" i="0" u="none" strike="noStrike" cap="none">
                <a:solidFill>
                  <a:schemeClr val="dk1"/>
                </a:solidFill>
                <a:latin typeface="Times New Roman"/>
                <a:ea typeface="Times New Roman"/>
                <a:cs typeface="Times New Roman"/>
                <a:sym typeface="Times New Roman"/>
              </a:rPr>
              <a:t>2. شهادة من شركة بيرسون الدولية  بعد استكمال متطلبات نظام BTEC بالمستوى الثالث حسب نظام المؤهلات الأوروبي .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200"/>
              <a:buFont typeface="Times New Roman"/>
              <a:buNone/>
            </a:pPr>
            <a:r>
              <a:rPr lang="ar-SA" sz="2200" b="1" i="0" u="none" strike="noStrike" cap="none">
                <a:solidFill>
                  <a:schemeClr val="dk1"/>
                </a:solidFill>
                <a:latin typeface="Times New Roman"/>
                <a:ea typeface="Times New Roman"/>
                <a:cs typeface="Times New Roman"/>
                <a:sym typeface="Times New Roman"/>
              </a:rPr>
              <a:t>3. شهادة الثانوية العامة (وطني) لمن استكمل متطلبات الثانوية العامة  في الفرع الملتحق به </a:t>
            </a:r>
            <a:endParaRPr sz="1400" b="0" i="0" u="none" strike="noStrike" cap="none">
              <a:solidFill>
                <a:srgbClr val="000000"/>
              </a:solidFill>
              <a:latin typeface="Arial"/>
              <a:ea typeface="Arial"/>
              <a:cs typeface="Arial"/>
              <a:sym typeface="Arial"/>
            </a:endParaRPr>
          </a:p>
        </p:txBody>
      </p:sp>
      <p:pic>
        <p:nvPicPr>
          <p:cNvPr id="502" name="Google Shape;502;p16" descr="C:\Users\النصر\Desktop\Agriculture-PNG-Clipart-180x180.png"/>
          <p:cNvPicPr preferRelativeResize="0"/>
          <p:nvPr/>
        </p:nvPicPr>
        <p:blipFill rotWithShape="1">
          <a:blip r:embed="rId3">
            <a:alphaModFix/>
          </a:blip>
          <a:srcRect/>
          <a:stretch/>
        </p:blipFill>
        <p:spPr>
          <a:xfrm>
            <a:off x="1116012" y="3240087"/>
            <a:ext cx="2016125" cy="2205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
          <p:cNvSpPr txBox="1">
            <a:spLocks noGrp="1"/>
          </p:cNvSpPr>
          <p:nvPr>
            <p:ph type="title" idx="4294967295"/>
          </p:nvPr>
        </p:nvSpPr>
        <p:spPr>
          <a:xfrm>
            <a:off x="3635896" y="620688"/>
            <a:ext cx="5056800" cy="10800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1">
              <a:lnSpc>
                <a:spcPct val="100000"/>
              </a:lnSpc>
              <a:spcBef>
                <a:spcPts val="0"/>
              </a:spcBef>
              <a:spcAft>
                <a:spcPts val="0"/>
              </a:spcAft>
              <a:buClr>
                <a:srgbClr val="262626"/>
              </a:buClr>
              <a:buSzPts val="3000"/>
              <a:buFont typeface="Arial"/>
              <a:buNone/>
            </a:pPr>
            <a:r>
              <a:rPr lang="ar-SA" sz="3000" b="0" i="0" u="none" strike="noStrike" cap="none">
                <a:solidFill>
                  <a:srgbClr val="262626"/>
                </a:solidFill>
                <a:latin typeface="Arial"/>
                <a:ea typeface="Arial"/>
                <a:cs typeface="Arial"/>
                <a:sym typeface="Arial"/>
              </a:rPr>
              <a:t>في هذا المحاضرة سنتطرق الى الموضوعات التالية:   </a:t>
            </a:r>
            <a:endParaRPr sz="3000" b="0" i="0" u="none" strike="noStrike" cap="none">
              <a:solidFill>
                <a:srgbClr val="262626"/>
              </a:solidFill>
              <a:latin typeface="Arial"/>
              <a:ea typeface="Arial"/>
              <a:cs typeface="Arial"/>
              <a:sym typeface="Arial"/>
            </a:endParaRPr>
          </a:p>
        </p:txBody>
      </p:sp>
      <p:sp>
        <p:nvSpPr>
          <p:cNvPr id="559" name="Google Shape;559;p1"/>
          <p:cNvSpPr txBox="1">
            <a:spLocks noGrp="1"/>
          </p:cNvSpPr>
          <p:nvPr>
            <p:ph type="body" idx="1"/>
          </p:nvPr>
        </p:nvSpPr>
        <p:spPr>
          <a:xfrm>
            <a:off x="3779837" y="1844675"/>
            <a:ext cx="4594200" cy="43308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accent1"/>
              </a:buClr>
              <a:buSzPts val="2400"/>
              <a:buFont typeface="Arial"/>
              <a:buNone/>
            </a:pPr>
            <a:r>
              <a:rPr lang="ar-SA" sz="2400" b="0" i="0" u="none" strike="noStrike" cap="none">
                <a:solidFill>
                  <a:schemeClr val="dk2"/>
                </a:solidFill>
                <a:latin typeface="Times New Roman"/>
                <a:ea typeface="Times New Roman"/>
                <a:cs typeface="Times New Roman"/>
                <a:sym typeface="Times New Roman"/>
              </a:rPr>
              <a:t>مسار التعليم الاكاديمي </a:t>
            </a:r>
            <a:endParaRPr/>
          </a:p>
          <a:p>
            <a:pPr marL="0" marR="0" lvl="0" indent="0" algn="r" rtl="1">
              <a:lnSpc>
                <a:spcPct val="100000"/>
              </a:lnSpc>
              <a:spcBef>
                <a:spcPts val="480"/>
              </a:spcBef>
              <a:spcAft>
                <a:spcPts val="0"/>
              </a:spcAft>
              <a:buClr>
                <a:schemeClr val="accent1"/>
              </a:buClr>
              <a:buSzPts val="2400"/>
              <a:buFont typeface="Arial"/>
              <a:buNone/>
            </a:pPr>
            <a:r>
              <a:rPr lang="ar-SA" sz="2400" b="0" i="0" u="none" strike="noStrike" cap="none">
                <a:solidFill>
                  <a:schemeClr val="dk2"/>
                </a:solidFill>
                <a:latin typeface="Times New Roman"/>
                <a:ea typeface="Times New Roman"/>
                <a:cs typeface="Times New Roman"/>
                <a:sym typeface="Times New Roman"/>
              </a:rPr>
              <a:t>مسار التعليم المهني </a:t>
            </a:r>
            <a:endParaRPr/>
          </a:p>
          <a:p>
            <a:pPr marL="0" marR="0" lvl="0" indent="0" algn="r" rtl="1">
              <a:lnSpc>
                <a:spcPct val="100000"/>
              </a:lnSpc>
              <a:spcBef>
                <a:spcPts val="480"/>
              </a:spcBef>
              <a:spcAft>
                <a:spcPts val="0"/>
              </a:spcAft>
              <a:buClr>
                <a:schemeClr val="accent1"/>
              </a:buClr>
              <a:buSzPts val="2400"/>
              <a:buFont typeface="Arial"/>
              <a:buNone/>
            </a:pPr>
            <a:r>
              <a:rPr lang="ar-SA" sz="2400" b="0" i="0" u="none" strike="noStrike" cap="none">
                <a:solidFill>
                  <a:schemeClr val="dk2"/>
                </a:solidFill>
                <a:latin typeface="Times New Roman"/>
                <a:ea typeface="Times New Roman"/>
                <a:cs typeface="Times New Roman"/>
                <a:sym typeface="Times New Roman"/>
              </a:rPr>
              <a:t>التخصصات المهنية المتاحة للطلبة </a:t>
            </a:r>
            <a:endParaRPr/>
          </a:p>
          <a:p>
            <a:pPr marL="0" marR="0" lvl="0" indent="0" algn="r" rtl="1">
              <a:lnSpc>
                <a:spcPct val="100000"/>
              </a:lnSpc>
              <a:spcBef>
                <a:spcPts val="480"/>
              </a:spcBef>
              <a:spcAft>
                <a:spcPts val="0"/>
              </a:spcAft>
              <a:buClr>
                <a:schemeClr val="accent1"/>
              </a:buClr>
              <a:buSzPts val="2400"/>
              <a:buFont typeface="Arial"/>
              <a:buNone/>
            </a:pPr>
            <a:r>
              <a:rPr lang="ar-SA" sz="2400" b="0" i="0" u="none" strike="noStrike" cap="none">
                <a:solidFill>
                  <a:schemeClr val="dk2"/>
                </a:solidFill>
                <a:latin typeface="Times New Roman"/>
                <a:ea typeface="Times New Roman"/>
                <a:cs typeface="Times New Roman"/>
                <a:sym typeface="Times New Roman"/>
              </a:rPr>
              <a:t>التعريف بنظام BTEC  ومزاياه </a:t>
            </a:r>
            <a:endParaRPr/>
          </a:p>
          <a:p>
            <a:pPr marL="0" marR="0" lvl="0" indent="0" algn="r" rtl="1">
              <a:lnSpc>
                <a:spcPct val="100000"/>
              </a:lnSpc>
              <a:spcBef>
                <a:spcPts val="480"/>
              </a:spcBef>
              <a:spcAft>
                <a:spcPts val="0"/>
              </a:spcAft>
              <a:buClr>
                <a:schemeClr val="accent1"/>
              </a:buClr>
              <a:buSzPts val="2400"/>
              <a:buFont typeface="Arial"/>
              <a:buNone/>
            </a:pPr>
            <a:r>
              <a:rPr lang="ar-SA" sz="2400" b="0" i="0" u="none" strike="noStrike" cap="none">
                <a:solidFill>
                  <a:schemeClr val="dk2"/>
                </a:solidFill>
                <a:latin typeface="Times New Roman"/>
                <a:ea typeface="Times New Roman"/>
                <a:cs typeface="Times New Roman"/>
                <a:sym typeface="Times New Roman"/>
              </a:rPr>
              <a:t>اسباب التوجه نحو تطوير التعليم المهني </a:t>
            </a:r>
            <a:endParaRPr/>
          </a:p>
          <a:p>
            <a:pPr marL="0" marR="0" lvl="0" indent="0" algn="r" rtl="1">
              <a:lnSpc>
                <a:spcPct val="100000"/>
              </a:lnSpc>
              <a:spcBef>
                <a:spcPts val="480"/>
              </a:spcBef>
              <a:spcAft>
                <a:spcPts val="0"/>
              </a:spcAft>
              <a:buClr>
                <a:schemeClr val="accent1"/>
              </a:buClr>
              <a:buSzPts val="2400"/>
              <a:buFont typeface="Arial"/>
              <a:buNone/>
            </a:pPr>
            <a:r>
              <a:rPr lang="ar-SA" sz="2400" b="0" i="0" u="none" strike="noStrike" cap="none">
                <a:solidFill>
                  <a:schemeClr val="dk2"/>
                </a:solidFill>
                <a:latin typeface="Times New Roman"/>
                <a:ea typeface="Times New Roman"/>
                <a:cs typeface="Times New Roman"/>
                <a:sym typeface="Times New Roman"/>
              </a:rPr>
              <a:t>مواقع التعليم المهني</a:t>
            </a:r>
            <a:r>
              <a:rPr lang="ar-SA"/>
              <a:t>. </a:t>
            </a:r>
            <a:endParaRPr sz="2400" b="0" i="0" u="none" strike="noStrike" cap="none">
              <a:solidFill>
                <a:schemeClr val="dk2"/>
              </a:solidFill>
              <a:latin typeface="Times New Roman"/>
              <a:ea typeface="Times New Roman"/>
              <a:cs typeface="Times New Roman"/>
              <a:sym typeface="Times New Roman"/>
            </a:endParaRPr>
          </a:p>
          <a:p>
            <a:pPr marL="274320" marR="0" lvl="0" indent="-121920" algn="r" rtl="1">
              <a:lnSpc>
                <a:spcPct val="100000"/>
              </a:lnSpc>
              <a:spcBef>
                <a:spcPts val="480"/>
              </a:spcBef>
              <a:spcAft>
                <a:spcPts val="0"/>
              </a:spcAft>
              <a:buClr>
                <a:schemeClr val="accent1"/>
              </a:buClr>
              <a:buSzPts val="2400"/>
              <a:buFont typeface="Arial"/>
              <a:buNone/>
            </a:pPr>
            <a:endParaRPr sz="2400" b="0" i="0" u="none">
              <a:solidFill>
                <a:schemeClr val="dk2"/>
              </a:solidFill>
              <a:latin typeface="Times New Roman"/>
              <a:ea typeface="Times New Roman"/>
              <a:cs typeface="Times New Roman"/>
              <a:sym typeface="Times New Roman"/>
            </a:endParaRPr>
          </a:p>
        </p:txBody>
      </p:sp>
      <p:pic>
        <p:nvPicPr>
          <p:cNvPr id="560" name="Google Shape;560;p1" descr="C:\Program Files\Microsoft Office\MEDIA\CAGCAT10\j0195812.wmf"/>
          <p:cNvPicPr preferRelativeResize="0"/>
          <p:nvPr/>
        </p:nvPicPr>
        <p:blipFill rotWithShape="1">
          <a:blip r:embed="rId3">
            <a:alphaModFix/>
          </a:blip>
          <a:srcRect/>
          <a:stretch/>
        </p:blipFill>
        <p:spPr>
          <a:xfrm>
            <a:off x="684212" y="1196975"/>
            <a:ext cx="2592387" cy="36718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7"/>
          <p:cNvSpPr txBox="1">
            <a:spLocks noGrp="1"/>
          </p:cNvSpPr>
          <p:nvPr>
            <p:ph type="title"/>
          </p:nvPr>
        </p:nvSpPr>
        <p:spPr>
          <a:xfrm>
            <a:off x="4895700" y="1440296"/>
            <a:ext cx="4248300" cy="792300"/>
          </a:xfrm>
          <a:prstGeom prst="rect">
            <a:avLst/>
          </a:prstGeom>
          <a:noFill/>
          <a:ln>
            <a:noFill/>
          </a:ln>
        </p:spPr>
        <p:txBody>
          <a:bodyPr spcFirstLastPara="1" wrap="square" lIns="91425" tIns="45700" rIns="91425" bIns="45700" anchor="b" anchorCtr="0">
            <a:normAutofit fontScale="90000"/>
          </a:bodyPr>
          <a:lstStyle/>
          <a:p>
            <a:pPr marL="0" lvl="0" indent="0" algn="l" rtl="1">
              <a:lnSpc>
                <a:spcPct val="100000"/>
              </a:lnSpc>
              <a:spcBef>
                <a:spcPts val="0"/>
              </a:spcBef>
              <a:spcAft>
                <a:spcPts val="0"/>
              </a:spcAft>
              <a:buClr>
                <a:srgbClr val="262626"/>
              </a:buClr>
              <a:buSzPts val="2700"/>
              <a:buFont typeface="Times New Roman"/>
              <a:buNone/>
            </a:pPr>
            <a:r>
              <a:rPr lang="ar-SA" sz="2700" b="1" i="0" u="none">
                <a:solidFill>
                  <a:srgbClr val="262626"/>
                </a:solidFill>
                <a:latin typeface="Times New Roman"/>
                <a:ea typeface="Times New Roman"/>
                <a:cs typeface="Times New Roman"/>
                <a:sym typeface="Times New Roman"/>
              </a:rPr>
              <a:t>ما هو نظام BTEC </a:t>
            </a:r>
            <a:br>
              <a:rPr lang="ar-SA" sz="2700" b="1" i="0" u="none">
                <a:solidFill>
                  <a:srgbClr val="262626"/>
                </a:solidFill>
                <a:latin typeface="Times New Roman"/>
                <a:ea typeface="Times New Roman"/>
                <a:cs typeface="Times New Roman"/>
                <a:sym typeface="Times New Roman"/>
              </a:rPr>
            </a:br>
            <a:endParaRPr/>
          </a:p>
        </p:txBody>
      </p:sp>
      <p:sp>
        <p:nvSpPr>
          <p:cNvPr id="508" name="Google Shape;508;p17"/>
          <p:cNvSpPr txBox="1">
            <a:spLocks noGrp="1"/>
          </p:cNvSpPr>
          <p:nvPr>
            <p:ph type="body" idx="1"/>
          </p:nvPr>
        </p:nvSpPr>
        <p:spPr>
          <a:xfrm>
            <a:off x="3635375" y="1412875"/>
            <a:ext cx="4595700" cy="4907100"/>
          </a:xfrm>
          <a:prstGeom prst="rect">
            <a:avLst/>
          </a:prstGeom>
          <a:noFill/>
          <a:ln>
            <a:noFill/>
          </a:ln>
        </p:spPr>
        <p:txBody>
          <a:bodyPr spcFirstLastPara="1" wrap="square" lIns="91425" tIns="45700" rIns="91425" bIns="45700" anchor="ctr" anchorCtr="0">
            <a:normAutofit/>
          </a:bodyPr>
          <a:lstStyle/>
          <a:p>
            <a:pPr marL="273050" marR="0" lvl="0" indent="-273050" algn="just" rtl="1">
              <a:lnSpc>
                <a:spcPct val="100000"/>
              </a:lnSpc>
              <a:spcBef>
                <a:spcPts val="0"/>
              </a:spcBef>
              <a:spcAft>
                <a:spcPts val="0"/>
              </a:spcAft>
              <a:buClr>
                <a:schemeClr val="accent1"/>
              </a:buClr>
              <a:buSzPts val="2400"/>
              <a:buFont typeface="Arial"/>
              <a:buChar char="•"/>
            </a:pPr>
            <a:r>
              <a:rPr lang="ar-SA" sz="2400" b="0" i="0" u="none">
                <a:solidFill>
                  <a:schemeClr val="dk2"/>
                </a:solidFill>
                <a:latin typeface="Times New Roman"/>
                <a:ea typeface="Times New Roman"/>
                <a:cs typeface="Times New Roman"/>
                <a:sym typeface="Times New Roman"/>
              </a:rPr>
              <a:t> </a:t>
            </a:r>
            <a:r>
              <a:rPr lang="ar-SA" sz="2000" b="1" i="0" u="none">
                <a:solidFill>
                  <a:schemeClr val="dk2"/>
                </a:solidFill>
                <a:latin typeface="Simplified Arabic"/>
                <a:ea typeface="Simplified Arabic"/>
                <a:cs typeface="Simplified Arabic"/>
                <a:sym typeface="Simplified Arabic"/>
              </a:rPr>
              <a:t>نظام تعليمي تدريبي صادر عن الهيئة البريطانية Person   ويركز على التعليم القائم على المهارات العملية وتحقيق الكفايات المهنية المطلوبة من خلال تنفيذ المشاريع طوال ثلاث سنوات .  </a:t>
            </a:r>
            <a:endParaRPr/>
          </a:p>
          <a:p>
            <a:pPr marL="273050" marR="0" lvl="0" indent="-273050" algn="just" rtl="1">
              <a:lnSpc>
                <a:spcPct val="100000"/>
              </a:lnSpc>
              <a:spcBef>
                <a:spcPts val="400"/>
              </a:spcBef>
              <a:spcAft>
                <a:spcPts val="0"/>
              </a:spcAft>
              <a:buClr>
                <a:schemeClr val="accent1"/>
              </a:buClr>
              <a:buSzPts val="2000"/>
              <a:buFont typeface="Arial"/>
              <a:buChar char="•"/>
            </a:pPr>
            <a:r>
              <a:rPr lang="ar-SA" sz="2000" b="1" i="0" u="none">
                <a:solidFill>
                  <a:schemeClr val="dk2"/>
                </a:solidFill>
                <a:latin typeface="Simplified Arabic"/>
                <a:ea typeface="Simplified Arabic"/>
                <a:cs typeface="Simplified Arabic"/>
                <a:sym typeface="Simplified Arabic"/>
              </a:rPr>
              <a:t>معتمد في 70 دولة حول العالم حيث يوجد 738 جامعة حول العالم تقبل مؤهل BTEC .</a:t>
            </a:r>
            <a:endParaRPr/>
          </a:p>
          <a:p>
            <a:pPr marL="273050" marR="0" lvl="0" indent="-273050" algn="just" rtl="1">
              <a:lnSpc>
                <a:spcPct val="100000"/>
              </a:lnSpc>
              <a:spcBef>
                <a:spcPts val="400"/>
              </a:spcBef>
              <a:spcAft>
                <a:spcPts val="0"/>
              </a:spcAft>
              <a:buClr>
                <a:schemeClr val="accent1"/>
              </a:buClr>
              <a:buSzPts val="2000"/>
              <a:buFont typeface="Arial"/>
              <a:buChar char="•"/>
            </a:pPr>
            <a:r>
              <a:rPr lang="ar-SA" sz="2000" b="1" i="0" u="none">
                <a:solidFill>
                  <a:schemeClr val="dk2"/>
                </a:solidFill>
                <a:latin typeface="Simplified Arabic"/>
                <a:ea typeface="Simplified Arabic"/>
                <a:cs typeface="Simplified Arabic"/>
                <a:sym typeface="Simplified Arabic"/>
              </a:rPr>
              <a:t>ويحصل فيها الطالب المستكمل لمتطلبات هذا النظام على شهادة دولية صادرة عن (Ofqua مكتب الامتحانات والمؤهلات في انجلترا وايرلندا الشمالية ) ضمن المستوى الثالث ضمن اطار المؤهلات الأوروبية .   </a:t>
            </a:r>
            <a:endParaRPr sz="2000" b="1" i="0" u="none">
              <a:solidFill>
                <a:schemeClr val="dk2"/>
              </a:solidFill>
              <a:latin typeface="Simplified Arabic"/>
              <a:ea typeface="Simplified Arabic"/>
              <a:cs typeface="Simplified Arabic"/>
              <a:sym typeface="Simplified Arabic"/>
            </a:endParaRPr>
          </a:p>
          <a:p>
            <a:pPr marL="274320" marR="0" lvl="0" indent="-147320" algn="r" rtl="1">
              <a:lnSpc>
                <a:spcPct val="100000"/>
              </a:lnSpc>
              <a:spcBef>
                <a:spcPts val="400"/>
              </a:spcBef>
              <a:spcAft>
                <a:spcPts val="0"/>
              </a:spcAft>
              <a:buClr>
                <a:schemeClr val="accent1"/>
              </a:buClr>
              <a:buSzPts val="2000"/>
              <a:buFont typeface="Arial"/>
              <a:buNone/>
            </a:pPr>
            <a:endParaRPr sz="2000" b="1" i="0" u="none">
              <a:solidFill>
                <a:schemeClr val="dk2"/>
              </a:solidFill>
              <a:latin typeface="Simplified Arabic"/>
              <a:ea typeface="Simplified Arabic"/>
              <a:cs typeface="Simplified Arabic"/>
              <a:sym typeface="Simplified Arabic"/>
            </a:endParaRPr>
          </a:p>
        </p:txBody>
      </p:sp>
      <p:sp>
        <p:nvSpPr>
          <p:cNvPr id="509" name="Google Shape;509;p17"/>
          <p:cNvSpPr txBox="1">
            <a:spLocks noGrp="1"/>
          </p:cNvSpPr>
          <p:nvPr>
            <p:ph type="body" idx="1"/>
          </p:nvPr>
        </p:nvSpPr>
        <p:spPr>
          <a:xfrm>
            <a:off x="755650" y="1412875"/>
            <a:ext cx="2673300" cy="1440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SzPts val="2400"/>
              <a:buNone/>
            </a:pPr>
            <a:r>
              <a:rPr lang="ar-SA" sz="2400" b="1" i="0" u="none">
                <a:solidFill>
                  <a:schemeClr val="dk2"/>
                </a:solidFill>
                <a:latin typeface="Times New Roman"/>
                <a:ea typeface="Times New Roman"/>
                <a:cs typeface="Times New Roman"/>
                <a:sym typeface="Times New Roman"/>
              </a:rPr>
              <a:t>BTEC is Business and Technology Education Council</a:t>
            </a:r>
            <a:endParaRPr/>
          </a:p>
        </p:txBody>
      </p:sp>
      <p:pic>
        <p:nvPicPr>
          <p:cNvPr id="510" name="Google Shape;510;p17" descr="C:\Program Files\Microsoft Office\MEDIA\CAGCAT10\j0287005.wmf"/>
          <p:cNvPicPr preferRelativeResize="0"/>
          <p:nvPr/>
        </p:nvPicPr>
        <p:blipFill rotWithShape="1">
          <a:blip r:embed="rId3">
            <a:alphaModFix/>
          </a:blip>
          <a:srcRect/>
          <a:stretch/>
        </p:blipFill>
        <p:spPr>
          <a:xfrm>
            <a:off x="1258887" y="3213100"/>
            <a:ext cx="1358900" cy="2330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8"/>
          <p:cNvSpPr txBox="1">
            <a:spLocks noGrp="1"/>
          </p:cNvSpPr>
          <p:nvPr>
            <p:ph type="body" idx="1"/>
          </p:nvPr>
        </p:nvSpPr>
        <p:spPr>
          <a:xfrm>
            <a:off x="2411412" y="692150"/>
            <a:ext cx="6032400" cy="5184900"/>
          </a:xfrm>
          <a:prstGeom prst="rect">
            <a:avLst/>
          </a:prstGeom>
          <a:noFill/>
          <a:ln>
            <a:noFill/>
          </a:ln>
        </p:spPr>
        <p:txBody>
          <a:bodyPr spcFirstLastPara="1" wrap="square" lIns="91425" tIns="45700" rIns="91425" bIns="45700" anchor="ctr" anchorCtr="0">
            <a:noAutofit/>
          </a:bodyPr>
          <a:lstStyle/>
          <a:p>
            <a:pPr marL="273050" marR="0" lvl="0" indent="-273050" algn="just" rtl="1">
              <a:lnSpc>
                <a:spcPct val="100000"/>
              </a:lnSpc>
              <a:spcBef>
                <a:spcPts val="0"/>
              </a:spcBef>
              <a:spcAft>
                <a:spcPts val="0"/>
              </a:spcAft>
              <a:buClr>
                <a:schemeClr val="accent1"/>
              </a:buClr>
              <a:buSzPts val="1800"/>
              <a:buFont typeface="Arial"/>
              <a:buChar char="•"/>
            </a:pPr>
            <a:r>
              <a:rPr lang="ar-SA" sz="2000" i="0" u="none" strike="noStrike" cap="none" dirty="0">
                <a:solidFill>
                  <a:schemeClr val="dk2"/>
                </a:solidFill>
                <a:latin typeface="Simplified Arabic"/>
                <a:ea typeface="Simplified Arabic"/>
                <a:cs typeface="Simplified Arabic"/>
                <a:sym typeface="Simplified Arabic"/>
              </a:rPr>
              <a:t>نظام تعليمي غير تقليدي يعتمد على المشاريع وحلقات البحث .   </a:t>
            </a:r>
            <a:endParaRPr sz="2000" dirty="0"/>
          </a:p>
          <a:p>
            <a:pPr marL="273050" marR="0" lvl="0" indent="-273050" algn="just" rtl="1">
              <a:lnSpc>
                <a:spcPct val="100000"/>
              </a:lnSpc>
              <a:spcBef>
                <a:spcPts val="360"/>
              </a:spcBef>
              <a:spcAft>
                <a:spcPts val="0"/>
              </a:spcAft>
              <a:buClr>
                <a:schemeClr val="accent1"/>
              </a:buClr>
              <a:buSzPts val="1800"/>
              <a:buFont typeface="Arial"/>
              <a:buChar char="•"/>
            </a:pPr>
            <a:r>
              <a:rPr lang="ar-SA" sz="2000" i="0" u="none" strike="noStrike" cap="none" dirty="0">
                <a:solidFill>
                  <a:schemeClr val="dk2"/>
                </a:solidFill>
                <a:latin typeface="Simplified Arabic"/>
                <a:ea typeface="Simplified Arabic"/>
                <a:cs typeface="Simplified Arabic"/>
                <a:sym typeface="Simplified Arabic"/>
              </a:rPr>
              <a:t>المناهج الدراسية الجديدة لمختلف التخصصات المهنية تم اعتمادها من شركة بيرسون ، وتم تكييفها بما يتناسب مع حاجة  سوق العمل الاردني  ، حيث سيمتلك الطالب الحد الأدنى للمهارات المطلوبة للتخصص . </a:t>
            </a:r>
            <a:endParaRPr sz="2000" i="0" u="none" strike="noStrike" cap="none" dirty="0">
              <a:solidFill>
                <a:schemeClr val="dk2"/>
              </a:solidFill>
              <a:latin typeface="Simplified Arabic"/>
              <a:ea typeface="Simplified Arabic"/>
              <a:cs typeface="Simplified Arabic"/>
              <a:sym typeface="Simplified Arabic"/>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strike="noStrike" cap="none" dirty="0">
                <a:solidFill>
                  <a:schemeClr val="dk2"/>
                </a:solidFill>
                <a:latin typeface="Simplified Arabic"/>
                <a:ea typeface="Simplified Arabic"/>
                <a:cs typeface="Simplified Arabic"/>
                <a:sym typeface="Simplified Arabic"/>
              </a:rPr>
              <a:t>الخطط الدراسية ستشمل 14 حصة نظرية منها الثقافة المشتركة - والتي ستشمل اللغة الانجليزية الوظيفية -بالإضافة الى 20 حصة علوم متخصصة في الفرع والتي ستركز على المهارات التي يحتاجها الطالب في المهنة . </a:t>
            </a:r>
            <a:endParaRPr sz="2000" i="0" u="none" strike="noStrike" cap="none" dirty="0">
              <a:solidFill>
                <a:schemeClr val="dk2"/>
              </a:solidFill>
              <a:latin typeface="Simplified Arabic"/>
              <a:ea typeface="Simplified Arabic"/>
              <a:cs typeface="Simplified Arabic"/>
              <a:sym typeface="Simplified Arabic"/>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strike="noStrike" cap="none" dirty="0">
                <a:solidFill>
                  <a:schemeClr val="dk2"/>
                </a:solidFill>
                <a:latin typeface="Simplified Arabic"/>
                <a:ea typeface="Simplified Arabic"/>
                <a:cs typeface="Simplified Arabic"/>
                <a:sym typeface="Simplified Arabic"/>
              </a:rPr>
              <a:t>عدد ساعات التدريب العملي ستكون اكثر وتقييم الطالب يتم على الانجاز وامتلاك المهارة </a:t>
            </a:r>
            <a:endParaRPr sz="2000" i="0" u="none" strike="noStrike" cap="none" dirty="0">
              <a:solidFill>
                <a:schemeClr val="dk2"/>
              </a:solidFill>
              <a:latin typeface="Simplified Arabic"/>
              <a:ea typeface="Simplified Arabic"/>
              <a:cs typeface="Simplified Arabic"/>
              <a:sym typeface="Simplified Arabic"/>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strike="noStrike" cap="none" dirty="0">
                <a:solidFill>
                  <a:schemeClr val="dk2"/>
                </a:solidFill>
                <a:latin typeface="Simplified Arabic"/>
                <a:ea typeface="Simplified Arabic"/>
                <a:cs typeface="Simplified Arabic"/>
                <a:sym typeface="Simplified Arabic"/>
              </a:rPr>
              <a:t>تقييم المشاريع يكون من خلال معلم التدريب العملي اولا ، ومن ثم منسق ومدير المدرسة المهنية ثانيا ، وعينة عشوائية من خلال المعنيين في ادارة التعليم المهني . </a:t>
            </a:r>
            <a:endParaRPr sz="2000" i="0" u="none" strike="noStrike" cap="none" dirty="0">
              <a:solidFill>
                <a:schemeClr val="dk2"/>
              </a:solidFill>
              <a:latin typeface="Simplified Arabic"/>
              <a:ea typeface="Simplified Arabic"/>
              <a:cs typeface="Simplified Arabic"/>
              <a:sym typeface="Simplified Arabic"/>
            </a:endParaRPr>
          </a:p>
          <a:p>
            <a:pPr marL="273050" marR="0" lvl="0" indent="-273050" algn="just" rtl="1">
              <a:lnSpc>
                <a:spcPct val="100000"/>
              </a:lnSpc>
              <a:spcBef>
                <a:spcPts val="360"/>
              </a:spcBef>
              <a:spcAft>
                <a:spcPts val="0"/>
              </a:spcAft>
              <a:buClr>
                <a:schemeClr val="accent1"/>
              </a:buClr>
              <a:buSzPts val="1800"/>
              <a:buFont typeface="Arial"/>
              <a:buChar char="•"/>
            </a:pPr>
            <a:r>
              <a:rPr lang="ar-SA" sz="2000" i="0" u="none" strike="noStrike" cap="none" dirty="0">
                <a:solidFill>
                  <a:schemeClr val="dk2"/>
                </a:solidFill>
                <a:latin typeface="Simplified Arabic"/>
                <a:ea typeface="Simplified Arabic"/>
                <a:cs typeface="Simplified Arabic"/>
                <a:sym typeface="Simplified Arabic"/>
              </a:rPr>
              <a:t>تطوير مهارات الطالب العملية والشخصية المطلوبة لسوق العمل </a:t>
            </a:r>
            <a:endParaRPr sz="2000" i="0" u="none" strike="noStrike" cap="none" dirty="0">
              <a:solidFill>
                <a:schemeClr val="dk2"/>
              </a:solidFill>
              <a:latin typeface="Simplified Arabic"/>
              <a:ea typeface="Simplified Arabic"/>
              <a:cs typeface="Simplified Arabic"/>
              <a:sym typeface="Simplified Arabic"/>
            </a:endParaRPr>
          </a:p>
          <a:p>
            <a:pPr marL="273050" marR="0" lvl="0" indent="-273050" algn="just" rtl="1">
              <a:lnSpc>
                <a:spcPct val="100000"/>
              </a:lnSpc>
              <a:spcBef>
                <a:spcPts val="360"/>
              </a:spcBef>
              <a:spcAft>
                <a:spcPts val="0"/>
              </a:spcAft>
              <a:buClr>
                <a:schemeClr val="accent1"/>
              </a:buClr>
              <a:buSzPts val="1800"/>
              <a:buFont typeface="Arial"/>
              <a:buNone/>
            </a:pPr>
            <a:r>
              <a:rPr lang="ar-SA" sz="2000" i="0" u="none" strike="noStrike" cap="none" dirty="0">
                <a:solidFill>
                  <a:schemeClr val="dk2"/>
                </a:solidFill>
                <a:latin typeface="Simplified Arabic"/>
                <a:ea typeface="Simplified Arabic"/>
                <a:cs typeface="Simplified Arabic"/>
                <a:sym typeface="Simplified Arabic"/>
              </a:rPr>
              <a:t> </a:t>
            </a:r>
            <a:endParaRPr sz="2000" dirty="0"/>
          </a:p>
        </p:txBody>
      </p:sp>
      <p:sp>
        <p:nvSpPr>
          <p:cNvPr id="516" name="Google Shape;516;p18"/>
          <p:cNvSpPr txBox="1"/>
          <p:nvPr/>
        </p:nvSpPr>
        <p:spPr>
          <a:xfrm>
            <a:off x="1258887" y="0"/>
            <a:ext cx="5689500" cy="400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2000"/>
              <a:buFont typeface="Times New Roman"/>
              <a:buNone/>
            </a:pPr>
            <a:r>
              <a:rPr lang="ar-SA" sz="2000" b="0" i="0" u="none" strike="noStrike" cap="none">
                <a:solidFill>
                  <a:schemeClr val="lt1"/>
                </a:solidFill>
                <a:latin typeface="Times New Roman"/>
                <a:ea typeface="Times New Roman"/>
                <a:cs typeface="Times New Roman"/>
                <a:sym typeface="Times New Roman"/>
              </a:rPr>
              <a:t>أهم مزايا التعليم المهني ضمن نظام BTEC</a:t>
            </a:r>
            <a:endParaRPr sz="1400" b="0" i="0" u="none" strike="noStrike" cap="none">
              <a:solidFill>
                <a:srgbClr val="000000"/>
              </a:solidFill>
              <a:latin typeface="Arial"/>
              <a:ea typeface="Arial"/>
              <a:cs typeface="Arial"/>
              <a:sym typeface="Arial"/>
            </a:endParaRPr>
          </a:p>
        </p:txBody>
      </p:sp>
      <p:pic>
        <p:nvPicPr>
          <p:cNvPr id="517" name="Google Shape;517;p18" descr="C:\Users\النصر\Desktop\channels4_profile.jpg"/>
          <p:cNvPicPr preferRelativeResize="0"/>
          <p:nvPr/>
        </p:nvPicPr>
        <p:blipFill rotWithShape="1">
          <a:blip r:embed="rId3">
            <a:alphaModFix/>
          </a:blip>
          <a:srcRect/>
          <a:stretch/>
        </p:blipFill>
        <p:spPr>
          <a:xfrm>
            <a:off x="706437" y="3068637"/>
            <a:ext cx="1360487" cy="2952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9"/>
          <p:cNvSpPr txBox="1">
            <a:spLocks noGrp="1"/>
          </p:cNvSpPr>
          <p:nvPr>
            <p:ph type="body" idx="1"/>
          </p:nvPr>
        </p:nvSpPr>
        <p:spPr>
          <a:xfrm>
            <a:off x="3711575" y="457200"/>
            <a:ext cx="4594200" cy="5275200"/>
          </a:xfrm>
          <a:prstGeom prst="rect">
            <a:avLst/>
          </a:prstGeom>
          <a:noFill/>
          <a:ln>
            <a:noFill/>
          </a:ln>
        </p:spPr>
        <p:txBody>
          <a:bodyPr spcFirstLastPara="1" wrap="square" lIns="91425" tIns="45700" rIns="91425" bIns="45700" anchor="ctr" anchorCtr="0">
            <a:normAutofit/>
          </a:bodyPr>
          <a:lstStyle/>
          <a:p>
            <a:pPr marL="273050" marR="0" lvl="0" indent="-273050" algn="just" rtl="1">
              <a:lnSpc>
                <a:spcPct val="90000"/>
              </a:lnSpc>
              <a:spcBef>
                <a:spcPts val="0"/>
              </a:spcBef>
              <a:spcAft>
                <a:spcPts val="0"/>
              </a:spcAft>
              <a:buClr>
                <a:schemeClr val="accent1"/>
              </a:buClr>
              <a:buSzPts val="2200"/>
              <a:buFont typeface="Arial"/>
              <a:buChar char="•"/>
            </a:pPr>
            <a:r>
              <a:rPr lang="ar-SA" sz="2200" b="0" i="0" u="none">
                <a:solidFill>
                  <a:schemeClr val="dk2"/>
                </a:solidFill>
                <a:latin typeface="Simplified Arabic"/>
                <a:ea typeface="Simplified Arabic"/>
                <a:cs typeface="Simplified Arabic"/>
                <a:sym typeface="Simplified Arabic"/>
              </a:rPr>
              <a:t>الطالب الخريج من التعليم المهني يسكن في المستوى الثالث  ضمن اطار المؤهلات الأوروبية من نظام BTEC </a:t>
            </a:r>
            <a:endParaRPr sz="2200" b="0" i="0" u="none">
              <a:solidFill>
                <a:schemeClr val="dk2"/>
              </a:solidFill>
              <a:latin typeface="Simplified Arabic"/>
              <a:ea typeface="Simplified Arabic"/>
              <a:cs typeface="Simplified Arabic"/>
              <a:sym typeface="Simplified Arabic"/>
            </a:endParaRPr>
          </a:p>
          <a:p>
            <a:pPr marL="273050" marR="0" lvl="0" indent="-273050" algn="just" rtl="1">
              <a:lnSpc>
                <a:spcPct val="90000"/>
              </a:lnSpc>
              <a:spcBef>
                <a:spcPts val="440"/>
              </a:spcBef>
              <a:spcAft>
                <a:spcPts val="0"/>
              </a:spcAft>
              <a:buClr>
                <a:schemeClr val="accent1"/>
              </a:buClr>
              <a:buSzPts val="2200"/>
              <a:buFont typeface="Arial"/>
              <a:buChar char="•"/>
            </a:pPr>
            <a:r>
              <a:rPr lang="ar-SA" sz="2200" b="1" i="0" u="sng">
                <a:solidFill>
                  <a:srgbClr val="FE3737"/>
                </a:solidFill>
                <a:latin typeface="Simplified Arabic"/>
                <a:ea typeface="Simplified Arabic"/>
                <a:cs typeface="Simplified Arabic"/>
                <a:sym typeface="Simplified Arabic"/>
              </a:rPr>
              <a:t>يحق للطالب اكمال دراسته الجامعية بشهادة BTEC   المستوى الثالث - </a:t>
            </a:r>
            <a:r>
              <a:rPr lang="ar-SA" sz="2200" b="1" i="0" u="sng">
                <a:solidFill>
                  <a:srgbClr val="404040"/>
                </a:solidFill>
                <a:latin typeface="Simplified Arabic"/>
                <a:ea typeface="Simplified Arabic"/>
                <a:cs typeface="Simplified Arabic"/>
                <a:sym typeface="Simplified Arabic"/>
              </a:rPr>
              <a:t>دون الحصول على الثانوية العامة </a:t>
            </a:r>
            <a:r>
              <a:rPr lang="ar-SA" sz="2200" b="1" i="0" u="sng">
                <a:solidFill>
                  <a:srgbClr val="FE3737"/>
                </a:solidFill>
                <a:latin typeface="Simplified Arabic"/>
                <a:ea typeface="Simplified Arabic"/>
                <a:cs typeface="Simplified Arabic"/>
                <a:sym typeface="Simplified Arabic"/>
              </a:rPr>
              <a:t>- في جامعة الامير الحسين التقنية / دابوق او كلية لومينوس او كلية الخوارزمي في المملكة الأردنية ، او الجامعات الدولية التي تعتمد هذا النظام . </a:t>
            </a:r>
            <a:endParaRPr sz="2200" b="1" i="0" u="sng">
              <a:solidFill>
                <a:srgbClr val="FE3737"/>
              </a:solidFill>
              <a:latin typeface="Simplified Arabic"/>
              <a:ea typeface="Simplified Arabic"/>
              <a:cs typeface="Simplified Arabic"/>
              <a:sym typeface="Simplified Arabic"/>
            </a:endParaRPr>
          </a:p>
          <a:p>
            <a:pPr marL="273050" marR="0" lvl="0" indent="-273050" algn="just" rtl="1">
              <a:lnSpc>
                <a:spcPct val="90000"/>
              </a:lnSpc>
              <a:spcBef>
                <a:spcPts val="440"/>
              </a:spcBef>
              <a:spcAft>
                <a:spcPts val="0"/>
              </a:spcAft>
              <a:buClr>
                <a:schemeClr val="accent1"/>
              </a:buClr>
              <a:buSzPts val="2200"/>
              <a:buFont typeface="Arial"/>
              <a:buChar char="•"/>
            </a:pPr>
            <a:r>
              <a:rPr lang="ar-SA" sz="2200" b="0" i="0" u="none">
                <a:solidFill>
                  <a:schemeClr val="dk2"/>
                </a:solidFill>
                <a:latin typeface="Simplified Arabic"/>
                <a:ea typeface="Simplified Arabic"/>
                <a:cs typeface="Simplified Arabic"/>
                <a:sym typeface="Simplified Arabic"/>
              </a:rPr>
              <a:t>يحق للطالب اكمال دراسته الجامعية في حال التقدم لامتحان الثانوية العامة الوطني واستكمال متطلباته ضمن تخصصات محددة (حسب الفرع الذي انتسب له) </a:t>
            </a:r>
            <a:endParaRPr sz="2200" b="0" i="0" u="none">
              <a:solidFill>
                <a:schemeClr val="dk2"/>
              </a:solidFill>
              <a:latin typeface="Simplified Arabic"/>
              <a:ea typeface="Simplified Arabic"/>
              <a:cs typeface="Simplified Arabic"/>
              <a:sym typeface="Simplified Arabic"/>
            </a:endParaRPr>
          </a:p>
          <a:p>
            <a:pPr marL="273050" marR="0" lvl="0" indent="-273050" algn="just" rtl="1">
              <a:lnSpc>
                <a:spcPct val="90000"/>
              </a:lnSpc>
              <a:spcBef>
                <a:spcPts val="440"/>
              </a:spcBef>
              <a:spcAft>
                <a:spcPts val="0"/>
              </a:spcAft>
              <a:buClr>
                <a:schemeClr val="accent1"/>
              </a:buClr>
              <a:buSzPts val="2200"/>
              <a:buFont typeface="Arial"/>
              <a:buChar char="•"/>
            </a:pPr>
            <a:r>
              <a:rPr lang="ar-SA" sz="2200" b="1" i="0" u="none">
                <a:solidFill>
                  <a:srgbClr val="FE3737"/>
                </a:solidFill>
                <a:latin typeface="Simplified Arabic"/>
                <a:ea typeface="Simplified Arabic"/>
                <a:cs typeface="Simplified Arabic"/>
                <a:sym typeface="Simplified Arabic"/>
              </a:rPr>
              <a:t>يحق للطالب اكمال مسيرته المهنية بالانخراط بسوق العمل  او فتح مشروعه الخاص ضمن مستوى عامل مهني</a:t>
            </a:r>
            <a:endParaRPr/>
          </a:p>
        </p:txBody>
      </p:sp>
      <p:pic>
        <p:nvPicPr>
          <p:cNvPr id="524" name="Google Shape;524;p19" descr="C:\Program Files\Microsoft Office\MEDIA\CAGCAT10\j0302953.jpg"/>
          <p:cNvPicPr preferRelativeResize="0"/>
          <p:nvPr/>
        </p:nvPicPr>
        <p:blipFill rotWithShape="1">
          <a:blip r:embed="rId3">
            <a:alphaModFix/>
          </a:blip>
          <a:srcRect/>
          <a:stretch/>
        </p:blipFill>
        <p:spPr>
          <a:xfrm>
            <a:off x="971550" y="1341437"/>
            <a:ext cx="1960562" cy="3657600"/>
          </a:xfrm>
          <a:prstGeom prst="rect">
            <a:avLst/>
          </a:prstGeom>
          <a:noFill/>
          <a:ln>
            <a:noFill/>
          </a:ln>
        </p:spPr>
      </p:pic>
      <p:sp>
        <p:nvSpPr>
          <p:cNvPr id="525" name="Google Shape;525;p19"/>
          <p:cNvSpPr txBox="1"/>
          <p:nvPr/>
        </p:nvSpPr>
        <p:spPr>
          <a:xfrm>
            <a:off x="2484437" y="0"/>
            <a:ext cx="3887700" cy="3699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1800"/>
              <a:buFont typeface="Times New Roman"/>
              <a:buNone/>
            </a:pPr>
            <a:r>
              <a:rPr lang="ar-SA" sz="1800" b="0" i="0" u="none" strike="noStrike" cap="none">
                <a:solidFill>
                  <a:schemeClr val="lt1"/>
                </a:solidFill>
                <a:latin typeface="Times New Roman"/>
                <a:ea typeface="Times New Roman"/>
                <a:cs typeface="Times New Roman"/>
                <a:sym typeface="Times New Roman"/>
              </a:rPr>
              <a:t>خريج المسار المهني والالتحاق بالجامعات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0"/>
          <p:cNvSpPr txBox="1">
            <a:spLocks noGrp="1"/>
          </p:cNvSpPr>
          <p:nvPr>
            <p:ph type="title"/>
          </p:nvPr>
        </p:nvSpPr>
        <p:spPr>
          <a:xfrm>
            <a:off x="1042987" y="476250"/>
            <a:ext cx="6781800" cy="792300"/>
          </a:xfrm>
          <a:prstGeom prst="rect">
            <a:avLst/>
          </a:prstGeom>
          <a:solidFill>
            <a:srgbClr val="FFBAB0"/>
          </a:solidFill>
          <a:ln>
            <a:noFill/>
          </a:ln>
        </p:spPr>
        <p:txBody>
          <a:bodyPr spcFirstLastPara="1" wrap="square" lIns="91425" tIns="45700" rIns="91425" bIns="45700" anchor="b" anchorCtr="0">
            <a:normAutofit fontScale="90000"/>
          </a:bodyPr>
          <a:lstStyle/>
          <a:p>
            <a:pPr marL="0" lvl="0" indent="0" algn="l" rtl="1">
              <a:lnSpc>
                <a:spcPct val="100000"/>
              </a:lnSpc>
              <a:spcBef>
                <a:spcPts val="0"/>
              </a:spcBef>
              <a:spcAft>
                <a:spcPts val="0"/>
              </a:spcAft>
              <a:buClr>
                <a:srgbClr val="262626"/>
              </a:buClr>
              <a:buSzPts val="2500"/>
              <a:buFont typeface="Impact"/>
              <a:buNone/>
            </a:pPr>
            <a:r>
              <a:rPr lang="ar-SA" sz="2500" b="1" i="0" u="none">
                <a:solidFill>
                  <a:srgbClr val="262626"/>
                </a:solidFill>
                <a:latin typeface="Impact"/>
                <a:ea typeface="Impact"/>
                <a:cs typeface="Impact"/>
                <a:sym typeface="Impact"/>
              </a:rPr>
              <a:t>لماذا تركز وزارة التربية والتعليم جهودها لتطوير التعليم المهني ؟ </a:t>
            </a:r>
            <a:endParaRPr/>
          </a:p>
        </p:txBody>
      </p:sp>
      <p:sp>
        <p:nvSpPr>
          <p:cNvPr id="531" name="Google Shape;531;p20"/>
          <p:cNvSpPr txBox="1"/>
          <p:nvPr/>
        </p:nvSpPr>
        <p:spPr>
          <a:xfrm>
            <a:off x="1116012" y="1773237"/>
            <a:ext cx="6624600" cy="40308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chemeClr val="dk1"/>
              </a:buClr>
              <a:buSzPts val="2000"/>
              <a:buFont typeface="Times New Roman"/>
              <a:buNone/>
            </a:pPr>
            <a:r>
              <a:rPr lang="ar-SA" sz="2000" b="0" i="0" u="none" strike="noStrike" cap="none">
                <a:solidFill>
                  <a:schemeClr val="dk1"/>
                </a:solidFill>
                <a:latin typeface="Times New Roman"/>
                <a:ea typeface="Times New Roman"/>
                <a:cs typeface="Times New Roman"/>
                <a:sym typeface="Times New Roman"/>
              </a:rPr>
              <a:t>تهدف وزارة التربية والتعليم لتحقيق رؤية التحديث الاقتصادي التي تم التوجيه اليها من خلال الورقة النقاشية السابعة للاستراتيجية الوطنية لتنمية الموارد البشرية من اجل بناء الاقتصاد الوطني ودعمه بمخرجات تعليمية مدربة ومؤهلة قادرة على تلبية سوق العمل المستقبلي .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000"/>
              <a:buFont typeface="Times New Roman"/>
              <a:buNone/>
            </a:pPr>
            <a:r>
              <a:rPr lang="ar-SA" sz="2000" b="0" i="0" u="none" strike="noStrike" cap="none">
                <a:solidFill>
                  <a:schemeClr val="dk1"/>
                </a:solidFill>
                <a:latin typeface="Times New Roman"/>
                <a:ea typeface="Times New Roman"/>
                <a:cs typeface="Times New Roman"/>
                <a:sym typeface="Times New Roman"/>
              </a:rPr>
              <a:t>ومن هنا اولت وزارة التربية والتعليم اهتماما ودعماً كبيرا بالتعليم المهني يتمثل بالعديد من الاجراءات ومنها: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000"/>
              <a:buFont typeface="Times New Roman"/>
              <a:buAutoNum type="arabicPeriod"/>
            </a:pPr>
            <a:r>
              <a:rPr lang="ar-SA" sz="2000" b="0" i="0" u="none" strike="noStrike" cap="none">
                <a:solidFill>
                  <a:schemeClr val="dk1"/>
                </a:solidFill>
                <a:latin typeface="Times New Roman"/>
                <a:ea typeface="Times New Roman"/>
                <a:cs typeface="Times New Roman"/>
                <a:sym typeface="Times New Roman"/>
              </a:rPr>
              <a:t>زيادة سنوات التعليم المهني الى 3 سنوات بدلا من سنتين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000"/>
              <a:buFont typeface="Times New Roman"/>
              <a:buAutoNum type="arabicPeriod"/>
            </a:pPr>
            <a:r>
              <a:rPr lang="ar-SA" sz="2000" b="0" i="0" u="none" strike="noStrike" cap="none">
                <a:solidFill>
                  <a:schemeClr val="dk1"/>
                </a:solidFill>
                <a:latin typeface="Times New Roman"/>
                <a:ea typeface="Times New Roman"/>
                <a:cs typeface="Times New Roman"/>
                <a:sym typeface="Times New Roman"/>
              </a:rPr>
              <a:t>زيادة فروع التعليم المهني الى 10 فروع مع نهاية عام 2025</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000"/>
              <a:buFont typeface="Times New Roman"/>
              <a:buAutoNum type="arabicPeriod"/>
            </a:pPr>
            <a:r>
              <a:rPr lang="ar-SA" sz="2000" b="0" i="0" u="none" strike="noStrike" cap="none">
                <a:solidFill>
                  <a:schemeClr val="dk1"/>
                </a:solidFill>
                <a:latin typeface="Times New Roman"/>
                <a:ea typeface="Times New Roman"/>
                <a:cs typeface="Times New Roman"/>
                <a:sym typeface="Times New Roman"/>
              </a:rPr>
              <a:t>زيادة اعداد الملتحقين بالتعليم المهني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chemeClr val="dk1"/>
              </a:buClr>
              <a:buSzPts val="2000"/>
              <a:buFont typeface="Times New Roman"/>
              <a:buAutoNum type="arabicPeriod"/>
            </a:pPr>
            <a:r>
              <a:rPr lang="ar-SA" sz="2000" b="0" i="0" u="none" strike="noStrike" cap="none">
                <a:solidFill>
                  <a:schemeClr val="dk1"/>
                </a:solidFill>
                <a:latin typeface="Times New Roman"/>
                <a:ea typeface="Times New Roman"/>
                <a:cs typeface="Times New Roman"/>
                <a:sym typeface="Times New Roman"/>
              </a:rPr>
              <a:t>زيادة ساعات التدريب العملي والتركيز على المهارات الشخصية والعملية اللازمة لسوق العمل </a:t>
            </a:r>
            <a:endParaRPr sz="2000" b="0" i="0" u="none" strike="noStrike" cap="none">
              <a:solidFill>
                <a:schemeClr val="dk1"/>
              </a:solidFill>
              <a:latin typeface="Times New Roman"/>
              <a:ea typeface="Times New Roman"/>
              <a:cs typeface="Times New Roman"/>
              <a:sym typeface="Times New Roman"/>
            </a:endParaRPr>
          </a:p>
          <a:p>
            <a:pPr marL="0" marR="0" lvl="0" indent="0" algn="r" rtl="1">
              <a:lnSpc>
                <a:spcPct val="100000"/>
              </a:lnSpc>
              <a:spcBef>
                <a:spcPts val="0"/>
              </a:spcBef>
              <a:spcAft>
                <a:spcPts val="0"/>
              </a:spcAft>
              <a:buClr>
                <a:schemeClr val="dk1"/>
              </a:buClr>
              <a:buSzPts val="1800"/>
              <a:buFont typeface="Times New Roman"/>
              <a:buNone/>
            </a:pPr>
            <a:r>
              <a:rPr lang="ar-SA" sz="1800" b="0" i="0" u="none" strike="noStrike" cap="none">
                <a:solidFill>
                  <a:schemeClr val="dk1"/>
                </a:solidFill>
                <a:latin typeface="Times New Roman"/>
                <a:ea typeface="Times New Roman"/>
                <a:cs typeface="Times New Roman"/>
                <a:sym typeface="Times New Roman"/>
              </a:rPr>
              <a:t> </a:t>
            </a:r>
            <a:endParaRPr sz="1800" b="0" i="0" u="none" strike="noStrike" cap="none">
              <a:solidFill>
                <a:schemeClr val="dk1"/>
              </a:solidFill>
              <a:latin typeface="Times New Roman"/>
              <a:ea typeface="Times New Roman"/>
              <a:cs typeface="Times New Roman"/>
              <a:sym typeface="Times New Roman"/>
            </a:endParaRPr>
          </a:p>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1"/>
          <p:cNvSpPr txBox="1">
            <a:spLocks noGrp="1"/>
          </p:cNvSpPr>
          <p:nvPr>
            <p:ph type="body" idx="1"/>
          </p:nvPr>
        </p:nvSpPr>
        <p:spPr>
          <a:xfrm>
            <a:off x="900112" y="692150"/>
            <a:ext cx="7391400" cy="804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2400"/>
              <a:buNone/>
            </a:pPr>
            <a:r>
              <a:rPr lang="ar-SA" sz="2400" b="1" i="0" u="none">
                <a:solidFill>
                  <a:schemeClr val="dk2"/>
                </a:solidFill>
                <a:latin typeface="Times New Roman"/>
                <a:ea typeface="Times New Roman"/>
                <a:cs typeface="Times New Roman"/>
                <a:sym typeface="Times New Roman"/>
              </a:rPr>
              <a:t>النتائج المتوقعة للتوجه نحو تطوير التعليم المهني :  </a:t>
            </a:r>
            <a:endParaRPr/>
          </a:p>
        </p:txBody>
      </p:sp>
      <p:sp>
        <p:nvSpPr>
          <p:cNvPr id="537" name="Google Shape;537;p21"/>
          <p:cNvSpPr txBox="1"/>
          <p:nvPr/>
        </p:nvSpPr>
        <p:spPr>
          <a:xfrm>
            <a:off x="3635375" y="1916112"/>
            <a:ext cx="4608600" cy="3048000"/>
          </a:xfrm>
          <a:prstGeom prst="rect">
            <a:avLst/>
          </a:prstGeom>
          <a:noFill/>
          <a:ln>
            <a:noFill/>
          </a:ln>
        </p:spPr>
        <p:txBody>
          <a:bodyPr spcFirstLastPara="1" wrap="square" lIns="91425" tIns="45700" rIns="91425" bIns="45700" anchor="t" anchorCtr="0">
            <a:spAutoFit/>
          </a:bodyPr>
          <a:lstStyle/>
          <a:p>
            <a:pPr marL="342900" marR="0" lvl="0" indent="-342900" algn="just" rtl="1">
              <a:lnSpc>
                <a:spcPct val="100000"/>
              </a:lnSpc>
              <a:spcBef>
                <a:spcPts val="0"/>
              </a:spcBef>
              <a:spcAft>
                <a:spcPts val="0"/>
              </a:spcAft>
              <a:buClr>
                <a:schemeClr val="dk1"/>
              </a:buClr>
              <a:buSzPts val="2400"/>
              <a:buFont typeface="Times New Roman"/>
              <a:buAutoNum type="arabicPeriod"/>
            </a:pPr>
            <a:r>
              <a:rPr lang="ar-SA" sz="2400" b="0" i="0" u="none" strike="noStrike" cap="none">
                <a:solidFill>
                  <a:schemeClr val="dk1"/>
                </a:solidFill>
                <a:latin typeface="Times New Roman"/>
                <a:ea typeface="Times New Roman"/>
                <a:cs typeface="Times New Roman"/>
                <a:sym typeface="Times New Roman"/>
              </a:rPr>
              <a:t>رفد سوق العمل بالعمالة الماهرة والمدربة والمنتجة المسلحة بثقافة الابتكار وريادة الاعمال </a:t>
            </a:r>
            <a:endParaRPr sz="1400" b="0" i="0" u="none" strike="noStrike" cap="none">
              <a:solidFill>
                <a:srgbClr val="000000"/>
              </a:solidFill>
              <a:latin typeface="Arial"/>
              <a:ea typeface="Arial"/>
              <a:cs typeface="Arial"/>
              <a:sym typeface="Arial"/>
            </a:endParaRPr>
          </a:p>
          <a:p>
            <a:pPr marL="342900" marR="0" lvl="0" indent="-342900" algn="just" rtl="1">
              <a:lnSpc>
                <a:spcPct val="100000"/>
              </a:lnSpc>
              <a:spcBef>
                <a:spcPts val="0"/>
              </a:spcBef>
              <a:spcAft>
                <a:spcPts val="0"/>
              </a:spcAft>
              <a:buClr>
                <a:schemeClr val="dk1"/>
              </a:buClr>
              <a:buSzPts val="2400"/>
              <a:buFont typeface="Times New Roman"/>
              <a:buAutoNum type="arabicPeriod"/>
            </a:pPr>
            <a:r>
              <a:rPr lang="ar-SA" sz="2400" b="0" i="0" u="none" strike="noStrike" cap="none">
                <a:solidFill>
                  <a:schemeClr val="dk1"/>
                </a:solidFill>
                <a:latin typeface="Times New Roman"/>
                <a:ea typeface="Times New Roman"/>
                <a:cs typeface="Times New Roman"/>
                <a:sym typeface="Times New Roman"/>
              </a:rPr>
              <a:t>تقليل نسب البطالة والحد من الاعتماد على العمالة الاجنبية </a:t>
            </a:r>
            <a:endParaRPr sz="1400" b="0" i="0" u="none" strike="noStrike" cap="none">
              <a:solidFill>
                <a:srgbClr val="000000"/>
              </a:solidFill>
              <a:latin typeface="Arial"/>
              <a:ea typeface="Arial"/>
              <a:cs typeface="Arial"/>
              <a:sym typeface="Arial"/>
            </a:endParaRPr>
          </a:p>
          <a:p>
            <a:pPr marL="342900" marR="0" lvl="0" indent="-342900" algn="just" rtl="1">
              <a:lnSpc>
                <a:spcPct val="100000"/>
              </a:lnSpc>
              <a:spcBef>
                <a:spcPts val="0"/>
              </a:spcBef>
              <a:spcAft>
                <a:spcPts val="0"/>
              </a:spcAft>
              <a:buClr>
                <a:schemeClr val="dk1"/>
              </a:buClr>
              <a:buSzPts val="2400"/>
              <a:buFont typeface="Times New Roman"/>
              <a:buAutoNum type="arabicPeriod"/>
            </a:pPr>
            <a:r>
              <a:rPr lang="ar-SA" sz="2400" b="0" i="0" u="none" strike="noStrike" cap="none">
                <a:solidFill>
                  <a:schemeClr val="dk1"/>
                </a:solidFill>
                <a:latin typeface="Times New Roman"/>
                <a:ea typeface="Times New Roman"/>
                <a:cs typeface="Times New Roman"/>
                <a:sym typeface="Times New Roman"/>
              </a:rPr>
              <a:t>الحد من التوجه نحو التخصصات الاكاديمية – الراكدة منها والمشبعة الصادرة عن ديوان الخدمة المدنية </a:t>
            </a:r>
            <a:endParaRPr sz="1400" b="0" i="0" u="none" strike="noStrike" cap="none">
              <a:solidFill>
                <a:srgbClr val="000000"/>
              </a:solidFill>
              <a:latin typeface="Arial"/>
              <a:ea typeface="Arial"/>
              <a:cs typeface="Arial"/>
              <a:sym typeface="Arial"/>
            </a:endParaRPr>
          </a:p>
        </p:txBody>
      </p:sp>
      <p:pic>
        <p:nvPicPr>
          <p:cNvPr id="538" name="Google Shape;538;p21" descr="C:\Program Files\Microsoft Office\MEDIA\CAGCAT10\j0293844.wmf"/>
          <p:cNvPicPr preferRelativeResize="0"/>
          <p:nvPr/>
        </p:nvPicPr>
        <p:blipFill rotWithShape="1">
          <a:blip r:embed="rId3">
            <a:alphaModFix/>
          </a:blip>
          <a:srcRect/>
          <a:stretch/>
        </p:blipFill>
        <p:spPr>
          <a:xfrm>
            <a:off x="915987" y="3716337"/>
            <a:ext cx="1738312" cy="1828800"/>
          </a:xfrm>
          <a:prstGeom prst="rect">
            <a:avLst/>
          </a:prstGeom>
          <a:noFill/>
          <a:ln>
            <a:noFill/>
          </a:ln>
        </p:spPr>
      </p:pic>
      <p:pic>
        <p:nvPicPr>
          <p:cNvPr id="539" name="Google Shape;539;p21" descr="C:\Program Files\Microsoft Office\MEDIA\CAGCAT10\j0240695.wmf"/>
          <p:cNvPicPr preferRelativeResize="0"/>
          <p:nvPr/>
        </p:nvPicPr>
        <p:blipFill rotWithShape="1">
          <a:blip r:embed="rId4">
            <a:alphaModFix/>
          </a:blip>
          <a:srcRect/>
          <a:stretch/>
        </p:blipFill>
        <p:spPr>
          <a:xfrm>
            <a:off x="827087" y="1412875"/>
            <a:ext cx="1827211" cy="14620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
          <p:cNvSpPr txBox="1"/>
          <p:nvPr/>
        </p:nvSpPr>
        <p:spPr>
          <a:xfrm>
            <a:off x="0" y="313983"/>
            <a:ext cx="9144000" cy="55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r" rtl="1">
              <a:spcBef>
                <a:spcPts val="0"/>
              </a:spcBef>
              <a:spcAft>
                <a:spcPts val="0"/>
              </a:spcAft>
              <a:buNone/>
            </a:pPr>
            <a:endParaRPr sz="2400">
              <a:solidFill>
                <a:schemeClr val="dk2"/>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body" idx="1"/>
          </p:nvPr>
        </p:nvSpPr>
        <p:spPr>
          <a:xfrm>
            <a:off x="755650" y="1052512"/>
            <a:ext cx="7543800" cy="3886200"/>
          </a:xfrm>
          <a:prstGeom prst="rect">
            <a:avLst/>
          </a:prstGeom>
          <a:noFill/>
          <a:ln>
            <a:noFill/>
          </a:ln>
        </p:spPr>
        <p:txBody>
          <a:bodyPr spcFirstLastPara="1" wrap="square" lIns="91425" tIns="45700" rIns="91425" bIns="45700" anchor="ctr" anchorCtr="0">
            <a:noAutofit/>
          </a:bodyPr>
          <a:lstStyle/>
          <a:p>
            <a:pPr marL="273050" marR="0" lvl="0" indent="-273050" algn="just" rtl="1">
              <a:lnSpc>
                <a:spcPct val="100000"/>
              </a:lnSpc>
              <a:spcBef>
                <a:spcPts val="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التعليم الثانوي المهني يعتبر من الركائز الاساسية لوزارة التربية والتعليم لبناء الاقتصاد الوطني ودعمه بالعمالة الماهرة والمدربة والمنتجة والمسلحة بثقافة الابتكار وريادة الاعمال . حيث تهدف وزارة التربية والتعليم من خلال استراتيجية الوطنية لتنمية الموارد البشرية ورؤية التحديث الاقتصادي الى تطوير التعليم المهني ودعمه كما ونوعاً . </a:t>
            </a:r>
            <a:endParaRPr/>
          </a:p>
          <a:p>
            <a:pPr marL="273050" marR="0" lvl="0" indent="-273050" algn="just" rtl="1">
              <a:lnSpc>
                <a:spcPct val="100000"/>
              </a:lnSpc>
              <a:spcBef>
                <a:spcPts val="48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ومن ابرز الاجراءات التي اتخذتها وزارة التربية والتعليم في هذا الشأن هو زيادة عدد سنوات الدراسة للتعليم المهني الى ثلاث سنوات – الامر الذي يتيح الفرصة للحصول على مخرجات تعليمية مدربة ومؤهلة قادرة على تلبية سوق العمل المستقبلي.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1258887" y="404812"/>
            <a:ext cx="6781800" cy="863700"/>
          </a:xfrm>
          <a:prstGeom prst="rect">
            <a:avLst/>
          </a:prstGeom>
          <a:noFill/>
          <a:ln>
            <a:noFill/>
          </a:ln>
        </p:spPr>
        <p:txBody>
          <a:bodyPr spcFirstLastPara="1" wrap="square" lIns="91425" tIns="45700" rIns="91425" bIns="45700" anchor="b" anchorCtr="0">
            <a:noAutofit/>
          </a:bodyPr>
          <a:lstStyle/>
          <a:p>
            <a:pPr marL="0" lvl="0" indent="0" algn="ctr" rtl="1">
              <a:lnSpc>
                <a:spcPct val="100000"/>
              </a:lnSpc>
              <a:spcBef>
                <a:spcPts val="0"/>
              </a:spcBef>
              <a:spcAft>
                <a:spcPts val="0"/>
              </a:spcAft>
              <a:buClr>
                <a:srgbClr val="262626"/>
              </a:buClr>
              <a:buSzPts val="2400"/>
              <a:buFont typeface="Arial"/>
              <a:buNone/>
            </a:pPr>
            <a:r>
              <a:rPr lang="ar-SA" sz="2400" b="1" i="0" u="none">
                <a:solidFill>
                  <a:srgbClr val="262626"/>
                </a:solidFill>
                <a:latin typeface="Arial"/>
                <a:ea typeface="Arial"/>
                <a:cs typeface="Arial"/>
                <a:sym typeface="Arial"/>
              </a:rPr>
              <a:t>المسارات التعليمية المعتمدة لطلبة الصف التاسع للعام الدراسي 2023-2024 </a:t>
            </a:r>
            <a:endParaRPr/>
          </a:p>
        </p:txBody>
      </p:sp>
      <p:sp>
        <p:nvSpPr>
          <p:cNvPr id="137" name="Google Shape;137;p3"/>
          <p:cNvSpPr txBox="1">
            <a:spLocks noGrp="1"/>
          </p:cNvSpPr>
          <p:nvPr>
            <p:ph type="body" idx="4294967295"/>
          </p:nvPr>
        </p:nvSpPr>
        <p:spPr>
          <a:xfrm>
            <a:off x="899592" y="1700808"/>
            <a:ext cx="3657600" cy="3767400"/>
          </a:xfrm>
          <a:prstGeom prst="rect">
            <a:avLst/>
          </a:prstGeom>
          <a:noFill/>
          <a:ln w="9525" cap="flat" cmpd="sng">
            <a:solidFill>
              <a:srgbClr val="FF3334"/>
            </a:solidFill>
            <a:prstDash val="solid"/>
            <a:round/>
            <a:headEnd type="none" w="sm" len="sm"/>
            <a:tailEnd type="none" w="sm" len="sm"/>
          </a:ln>
        </p:spPr>
        <p:txBody>
          <a:bodyPr spcFirstLastPara="1" wrap="square" lIns="91425" tIns="45700" rIns="91425" bIns="45700" anchor="ctr" anchorCtr="0">
            <a:normAutofit/>
          </a:bodyPr>
          <a:lstStyle/>
          <a:p>
            <a:pPr marL="0" marR="0" lvl="0" indent="0" algn="r" rtl="1">
              <a:lnSpc>
                <a:spcPct val="100000"/>
              </a:lnSpc>
              <a:spcBef>
                <a:spcPts val="0"/>
              </a:spcBef>
              <a:spcAft>
                <a:spcPts val="0"/>
              </a:spcAft>
              <a:buClr>
                <a:schemeClr val="accent1"/>
              </a:buClr>
              <a:buSzPts val="2800"/>
              <a:buFont typeface="Arial"/>
              <a:buNone/>
            </a:pPr>
            <a:r>
              <a:rPr lang="ar-SA" sz="2800" b="1" i="0" u="none" strike="noStrike" cap="none" dirty="0">
                <a:solidFill>
                  <a:srgbClr val="FF0000"/>
                </a:solidFill>
                <a:latin typeface="Times New Roman"/>
                <a:ea typeface="Times New Roman"/>
                <a:cs typeface="Times New Roman"/>
                <a:sym typeface="Times New Roman"/>
              </a:rPr>
              <a:t>المسار المهني </a:t>
            </a:r>
            <a:endParaRPr dirty="0"/>
          </a:p>
          <a:p>
            <a:pPr marL="0" marR="0" lvl="0" indent="0" algn="just" rtl="1">
              <a:lnSpc>
                <a:spcPct val="100000"/>
              </a:lnSpc>
              <a:spcBef>
                <a:spcPts val="400"/>
              </a:spcBef>
              <a:spcAft>
                <a:spcPts val="0"/>
              </a:spcAft>
              <a:buClr>
                <a:schemeClr val="accent1"/>
              </a:buClr>
              <a:buSzPts val="2000"/>
              <a:buFont typeface="Arial"/>
              <a:buNone/>
            </a:pPr>
            <a:r>
              <a:rPr lang="ar-SA" sz="2000" b="0" i="0" u="none" strike="noStrike" cap="none" dirty="0">
                <a:solidFill>
                  <a:schemeClr val="dk2"/>
                </a:solidFill>
                <a:latin typeface="Times New Roman"/>
                <a:ea typeface="Times New Roman"/>
                <a:cs typeface="Times New Roman"/>
                <a:sym typeface="Times New Roman"/>
              </a:rPr>
              <a:t>مسار تعليمي تدريبي ، يطبق فيه نظام BTEC العالمي الذي يعتمد على منهجية التعليم القائم على المهارات والمشاريع . ويضم 6 فروع : </a:t>
            </a:r>
            <a:endParaRPr dirty="0"/>
          </a:p>
          <a:p>
            <a:pPr marL="457200" marR="0" lvl="0" indent="-457200" algn="just" rtl="1">
              <a:lnSpc>
                <a:spcPct val="100000"/>
              </a:lnSpc>
              <a:spcBef>
                <a:spcPts val="360"/>
              </a:spcBef>
              <a:spcAft>
                <a:spcPts val="0"/>
              </a:spcAft>
              <a:buClr>
                <a:schemeClr val="accent1"/>
              </a:buClr>
              <a:buSzPts val="1800"/>
              <a:buFont typeface="Arial"/>
              <a:buAutoNum type="arabicPeriod"/>
            </a:pPr>
            <a:r>
              <a:rPr lang="ar-SA" sz="1800" b="0" i="0" u="none" strike="noStrike" cap="none" dirty="0">
                <a:solidFill>
                  <a:schemeClr val="dk2"/>
                </a:solidFill>
                <a:latin typeface="Times New Roman"/>
                <a:ea typeface="Times New Roman"/>
                <a:cs typeface="Times New Roman"/>
                <a:sym typeface="Times New Roman"/>
              </a:rPr>
              <a:t>الهندسي </a:t>
            </a:r>
            <a:endParaRPr dirty="0"/>
          </a:p>
          <a:p>
            <a:pPr marL="457200" marR="0" lvl="0" indent="-457200" algn="just" rtl="1">
              <a:lnSpc>
                <a:spcPct val="100000"/>
              </a:lnSpc>
              <a:spcBef>
                <a:spcPts val="360"/>
              </a:spcBef>
              <a:spcAft>
                <a:spcPts val="0"/>
              </a:spcAft>
              <a:buClr>
                <a:schemeClr val="accent1"/>
              </a:buClr>
              <a:buSzPts val="1800"/>
              <a:buFont typeface="Arial"/>
              <a:buAutoNum type="arabicPeriod"/>
            </a:pPr>
            <a:r>
              <a:rPr lang="ar-SA" sz="1800" b="0" i="0" u="none" strike="noStrike" cap="none" dirty="0">
                <a:solidFill>
                  <a:schemeClr val="dk2"/>
                </a:solidFill>
                <a:latin typeface="Times New Roman"/>
                <a:ea typeface="Times New Roman"/>
                <a:cs typeface="Times New Roman"/>
                <a:sym typeface="Times New Roman"/>
              </a:rPr>
              <a:t>الزراعي </a:t>
            </a:r>
            <a:endParaRPr dirty="0"/>
          </a:p>
          <a:p>
            <a:pPr marL="457200" marR="0" lvl="0" indent="-457200" algn="just" rtl="1">
              <a:lnSpc>
                <a:spcPct val="100000"/>
              </a:lnSpc>
              <a:spcBef>
                <a:spcPts val="360"/>
              </a:spcBef>
              <a:spcAft>
                <a:spcPts val="0"/>
              </a:spcAft>
              <a:buClr>
                <a:schemeClr val="accent1"/>
              </a:buClr>
              <a:buSzPts val="1800"/>
              <a:buFont typeface="Arial"/>
              <a:buAutoNum type="arabicPeriod"/>
            </a:pPr>
            <a:r>
              <a:rPr lang="ar-SA" sz="1800" b="0" i="0" u="none" strike="noStrike" cap="none" dirty="0">
                <a:solidFill>
                  <a:schemeClr val="dk2"/>
                </a:solidFill>
                <a:latin typeface="Times New Roman"/>
                <a:ea typeface="Times New Roman"/>
                <a:cs typeface="Times New Roman"/>
                <a:sym typeface="Times New Roman"/>
              </a:rPr>
              <a:t>الضيافة </a:t>
            </a:r>
            <a:endParaRPr dirty="0"/>
          </a:p>
          <a:p>
            <a:pPr marL="457200" marR="0" lvl="0" indent="-457200" algn="just" rtl="1">
              <a:lnSpc>
                <a:spcPct val="100000"/>
              </a:lnSpc>
              <a:spcBef>
                <a:spcPts val="360"/>
              </a:spcBef>
              <a:spcAft>
                <a:spcPts val="0"/>
              </a:spcAft>
              <a:buClr>
                <a:schemeClr val="accent1"/>
              </a:buClr>
              <a:buSzPts val="1800"/>
              <a:buFont typeface="Arial"/>
              <a:buAutoNum type="arabicPeriod"/>
            </a:pPr>
            <a:r>
              <a:rPr lang="ar-SA" sz="1800" b="0" i="0" u="none" strike="noStrike" cap="none" dirty="0">
                <a:solidFill>
                  <a:schemeClr val="dk2"/>
                </a:solidFill>
                <a:latin typeface="Times New Roman"/>
                <a:ea typeface="Times New Roman"/>
                <a:cs typeface="Times New Roman"/>
                <a:sym typeface="Times New Roman"/>
              </a:rPr>
              <a:t>التجميل </a:t>
            </a:r>
            <a:endParaRPr dirty="0"/>
          </a:p>
          <a:p>
            <a:pPr marL="457200" marR="0" lvl="0" indent="-457200" algn="just" rtl="1">
              <a:lnSpc>
                <a:spcPct val="100000"/>
              </a:lnSpc>
              <a:spcBef>
                <a:spcPts val="360"/>
              </a:spcBef>
              <a:spcAft>
                <a:spcPts val="0"/>
              </a:spcAft>
              <a:buClr>
                <a:schemeClr val="accent1"/>
              </a:buClr>
              <a:buSzPts val="1800"/>
              <a:buFont typeface="Arial"/>
              <a:buAutoNum type="arabicPeriod"/>
            </a:pPr>
            <a:r>
              <a:rPr lang="ar-SA" sz="1800" b="0" i="0" u="none" strike="noStrike" cap="none" dirty="0">
                <a:solidFill>
                  <a:schemeClr val="dk2"/>
                </a:solidFill>
                <a:latin typeface="Times New Roman"/>
                <a:ea typeface="Times New Roman"/>
                <a:cs typeface="Times New Roman"/>
                <a:sym typeface="Times New Roman"/>
              </a:rPr>
              <a:t>تكنولوجيا المعلومات </a:t>
            </a:r>
            <a:endParaRPr dirty="0"/>
          </a:p>
          <a:p>
            <a:pPr marL="457200" marR="0" lvl="0" indent="-457200" algn="just" rtl="1">
              <a:lnSpc>
                <a:spcPct val="100000"/>
              </a:lnSpc>
              <a:spcBef>
                <a:spcPts val="360"/>
              </a:spcBef>
              <a:spcAft>
                <a:spcPts val="0"/>
              </a:spcAft>
              <a:buClr>
                <a:schemeClr val="accent1"/>
              </a:buClr>
              <a:buSzPts val="1800"/>
              <a:buFont typeface="Arial"/>
              <a:buAutoNum type="arabicPeriod"/>
            </a:pPr>
            <a:r>
              <a:rPr lang="ar-SA" sz="1800" b="0" i="0" u="none" strike="noStrike" cap="none" dirty="0">
                <a:solidFill>
                  <a:schemeClr val="dk2"/>
                </a:solidFill>
                <a:latin typeface="Times New Roman"/>
                <a:ea typeface="Times New Roman"/>
                <a:cs typeface="Times New Roman"/>
                <a:sym typeface="Times New Roman"/>
              </a:rPr>
              <a:t>الاعمال </a:t>
            </a:r>
            <a:endParaRPr sz="1800" b="0" i="0" u="none" strike="noStrike" cap="none" dirty="0">
              <a:solidFill>
                <a:schemeClr val="dk2"/>
              </a:solidFill>
              <a:latin typeface="Times New Roman"/>
              <a:ea typeface="Times New Roman"/>
              <a:cs typeface="Times New Roman"/>
              <a:sym typeface="Times New Roman"/>
            </a:endParaRPr>
          </a:p>
        </p:txBody>
      </p:sp>
      <p:sp>
        <p:nvSpPr>
          <p:cNvPr id="138" name="Google Shape;138;p3"/>
          <p:cNvSpPr txBox="1">
            <a:spLocks noGrp="1"/>
          </p:cNvSpPr>
          <p:nvPr>
            <p:ph type="body" idx="4294967295"/>
          </p:nvPr>
        </p:nvSpPr>
        <p:spPr>
          <a:xfrm>
            <a:off x="4788024" y="1700808"/>
            <a:ext cx="3657600" cy="3767400"/>
          </a:xfrm>
          <a:prstGeom prst="rect">
            <a:avLst/>
          </a:prstGeom>
          <a:noFill/>
          <a:ln w="9525" cap="flat" cmpd="sng">
            <a:solidFill>
              <a:srgbClr val="FF3334"/>
            </a:solidFill>
            <a:prstDash val="solid"/>
            <a:round/>
            <a:headEnd type="none" w="sm" len="sm"/>
            <a:tailEnd type="none" w="sm" len="sm"/>
          </a:ln>
        </p:spPr>
        <p:txBody>
          <a:bodyPr spcFirstLastPara="1" wrap="square" lIns="91425" tIns="45700" rIns="91425" bIns="45700" anchor="ctr" anchorCtr="0">
            <a:normAutofit/>
          </a:bodyPr>
          <a:lstStyle/>
          <a:p>
            <a:pPr marL="0" marR="0" lvl="0" indent="0" algn="r" rtl="1">
              <a:lnSpc>
                <a:spcPct val="100000"/>
              </a:lnSpc>
              <a:spcBef>
                <a:spcPts val="0"/>
              </a:spcBef>
              <a:spcAft>
                <a:spcPts val="0"/>
              </a:spcAft>
              <a:buClr>
                <a:schemeClr val="accent1"/>
              </a:buClr>
              <a:buSzPts val="2800"/>
              <a:buFont typeface="Arial"/>
              <a:buNone/>
            </a:pPr>
            <a:r>
              <a:rPr lang="ar-SA" sz="2800" b="1" i="0" u="none" strike="noStrike" cap="none">
                <a:solidFill>
                  <a:srgbClr val="FF0000"/>
                </a:solidFill>
                <a:latin typeface="Times New Roman"/>
                <a:ea typeface="Times New Roman"/>
                <a:cs typeface="Times New Roman"/>
                <a:sym typeface="Times New Roman"/>
              </a:rPr>
              <a:t>المسار الاكاديمي</a:t>
            </a:r>
            <a:endParaRPr/>
          </a:p>
          <a:p>
            <a:pPr marL="0" marR="0" lvl="0" indent="0" algn="just" rtl="1">
              <a:lnSpc>
                <a:spcPct val="100000"/>
              </a:lnSpc>
              <a:spcBef>
                <a:spcPts val="400"/>
              </a:spcBef>
              <a:spcAft>
                <a:spcPts val="0"/>
              </a:spcAft>
              <a:buClr>
                <a:schemeClr val="accent1"/>
              </a:buClr>
              <a:buSzPts val="2000"/>
              <a:buFont typeface="Arial"/>
              <a:buNone/>
            </a:pPr>
            <a:r>
              <a:rPr lang="ar-SA" sz="2000" b="0" i="0" u="none" strike="noStrike" cap="none">
                <a:solidFill>
                  <a:schemeClr val="dk1"/>
                </a:solidFill>
                <a:latin typeface="Times New Roman"/>
                <a:ea typeface="Times New Roman"/>
                <a:cs typeface="Times New Roman"/>
                <a:sym typeface="Times New Roman"/>
              </a:rPr>
              <a:t>مسار تعليمي شامل سيدرس فيه الطالب مباحث الثقافة العامة المشتركة ومباحث تخصصية يختارها بحسب ميوله وقدراته  وبما يتسق مع التخصص الذي سيدرسه في الجامعة مستقبلا . دون ان يصنف الى علمي او ادبي . انما مجموعة حزم يختارها الطالب حسب رغبته بمتابعة دراسته المستقبلية .   </a:t>
            </a:r>
            <a:endParaRPr/>
          </a:p>
          <a:p>
            <a:pPr marL="0" marR="0" lvl="0" indent="0" algn="r" rtl="1">
              <a:lnSpc>
                <a:spcPct val="100000"/>
              </a:lnSpc>
              <a:spcBef>
                <a:spcPts val="560"/>
              </a:spcBef>
              <a:spcAft>
                <a:spcPts val="0"/>
              </a:spcAft>
              <a:buClr>
                <a:schemeClr val="accent1"/>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25;p7" descr="C:\Program Files\Microsoft Office\MEDIA\CAGCAT10\j0195384.wmf"/>
          <p:cNvPicPr preferRelativeResize="0"/>
          <p:nvPr/>
        </p:nvPicPr>
        <p:blipFill rotWithShape="1">
          <a:blip r:embed="rId2">
            <a:alphaModFix/>
          </a:blip>
          <a:srcRect/>
          <a:stretch/>
        </p:blipFill>
        <p:spPr>
          <a:xfrm>
            <a:off x="356178" y="2416340"/>
            <a:ext cx="1795462" cy="1833562"/>
          </a:xfrm>
          <a:prstGeom prst="rect">
            <a:avLst/>
          </a:prstGeom>
          <a:noFill/>
          <a:ln>
            <a:noFill/>
          </a:ln>
        </p:spPr>
      </p:pic>
      <p:sp>
        <p:nvSpPr>
          <p:cNvPr id="3" name="عنصر نائب للنص 2"/>
          <p:cNvSpPr>
            <a:spLocks noGrp="1"/>
          </p:cNvSpPr>
          <p:nvPr>
            <p:ph type="body" idx="1"/>
          </p:nvPr>
        </p:nvSpPr>
        <p:spPr>
          <a:xfrm>
            <a:off x="1233056" y="498765"/>
            <a:ext cx="6428508" cy="761999"/>
          </a:xfrm>
        </p:spPr>
        <p:txBody>
          <a:bodyPr/>
          <a:lstStyle/>
          <a:p>
            <a:r>
              <a:rPr lang="ar-JO" dirty="0"/>
              <a:t>الخطة الدراسية للمرحلة الثانوية – المسار الأكاديمي</a:t>
            </a:r>
            <a:endParaRPr lang="en-US" dirty="0"/>
          </a:p>
        </p:txBody>
      </p:sp>
      <p:sp>
        <p:nvSpPr>
          <p:cNvPr id="8" name="مربع نص 7"/>
          <p:cNvSpPr txBox="1"/>
          <p:nvPr/>
        </p:nvSpPr>
        <p:spPr>
          <a:xfrm>
            <a:off x="1819130" y="1283431"/>
            <a:ext cx="7214033" cy="4708981"/>
          </a:xfrm>
          <a:prstGeom prst="rect">
            <a:avLst/>
          </a:prstGeom>
          <a:noFill/>
        </p:spPr>
        <p:txBody>
          <a:bodyPr wrap="square" rtlCol="0">
            <a:spAutoFit/>
          </a:bodyPr>
          <a:lstStyle/>
          <a:p>
            <a:pPr algn="r" rtl="1"/>
            <a:r>
              <a:rPr lang="ar-JO" sz="2400" b="1" dirty="0"/>
              <a:t>اولا: </a:t>
            </a:r>
            <a:r>
              <a:rPr lang="ar-JO" sz="2400" dirty="0"/>
              <a:t>يدرس الطالب في الصفين العاشر والحادي عشر جميع المواد المقررة في الخطة الدراسية وبعد النجاح في مواد الصف الحادي عشر مدرسيا يستطيع التقدم للجزء الاول من امتحان التوجيهي في مواد الثقافة العامة المشتركة الاربع وهي :</a:t>
            </a:r>
          </a:p>
          <a:p>
            <a:pPr algn="r" rtl="1"/>
            <a:endParaRPr lang="ar-JO" sz="2400" dirty="0"/>
          </a:p>
          <a:p>
            <a:pPr marL="342900" indent="-342900" algn="r" rtl="1">
              <a:buFont typeface="Arial" pitchFamily="34" charset="0"/>
              <a:buChar char="•"/>
            </a:pPr>
            <a:r>
              <a:rPr lang="ar-JO" sz="2400" b="1" dirty="0">
                <a:latin typeface="Arial Black" pitchFamily="34" charset="0"/>
              </a:rPr>
              <a:t> التربية الاسلامية واللغة العربية واللغة الانجليزية وتاريخ الاردن</a:t>
            </a:r>
          </a:p>
          <a:p>
            <a:pPr algn="r" rtl="1"/>
            <a:endParaRPr lang="ar-JO" sz="2000" b="1" dirty="0">
              <a:latin typeface="Arial Black" pitchFamily="34" charset="0"/>
            </a:endParaRPr>
          </a:p>
          <a:p>
            <a:pPr algn="r" rtl="1"/>
            <a:r>
              <a:rPr lang="ar-JO" sz="2000" b="1" dirty="0">
                <a:latin typeface="Arial Black" pitchFamily="34" charset="0"/>
              </a:rPr>
              <a:t>ثانيا:</a:t>
            </a:r>
          </a:p>
          <a:p>
            <a:pPr algn="r" rtl="1"/>
            <a:endParaRPr lang="ar-JO" sz="2000" b="1" dirty="0">
              <a:latin typeface="Arial Black" pitchFamily="34" charset="0"/>
            </a:endParaRPr>
          </a:p>
          <a:p>
            <a:pPr algn="r" rtl="1"/>
            <a:r>
              <a:rPr lang="ar-JO" sz="2000" b="1" dirty="0">
                <a:latin typeface="Arial Black" pitchFamily="34" charset="0"/>
              </a:rPr>
              <a:t> </a:t>
            </a:r>
            <a:r>
              <a:rPr lang="ar-JO" sz="2400" dirty="0">
                <a:latin typeface="Arial Black" pitchFamily="34" charset="0"/>
              </a:rPr>
              <a:t>يدرس الطالب في الصف الثاني عشر المهارات الرقمية وست مواد و بعد النجاح بها مدرسيا يستطيع التقدم لامتحان الجزء الثاني من التوجيهي في اربع مواد يختارها حسب التخصص الذي يرغب بدراسته في الجامعة وعلى النحو الاتي :</a:t>
            </a:r>
          </a:p>
        </p:txBody>
      </p:sp>
    </p:spTree>
    <p:extLst>
      <p:ext uri="{BB962C8B-B14F-4D97-AF65-F5344CB8AC3E}">
        <p14:creationId xmlns:p14="http://schemas.microsoft.com/office/powerpoint/2010/main" val="386972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extLst>
              <p:ext uri="{D42A27DB-BD31-4B8C-83A1-F6EECF244321}">
                <p14:modId xmlns:p14="http://schemas.microsoft.com/office/powerpoint/2010/main" val="3801185129"/>
              </p:ext>
            </p:extLst>
          </p:nvPr>
        </p:nvGraphicFramePr>
        <p:xfrm>
          <a:off x="1579418" y="676564"/>
          <a:ext cx="6096000" cy="4749998"/>
        </p:xfrm>
        <a:graphic>
          <a:graphicData uri="http://schemas.openxmlformats.org/drawingml/2006/table">
            <a:tbl>
              <a:tblPr firstRow="1" bandRow="1">
                <a:tableStyleId>{5C22544A-7EE6-4342-B048-85BDC9FD1C3A}</a:tableStyleId>
              </a:tblPr>
              <a:tblGrid>
                <a:gridCol w="3408218">
                  <a:extLst>
                    <a:ext uri="{9D8B030D-6E8A-4147-A177-3AD203B41FA5}">
                      <a16:colId xmlns:a16="http://schemas.microsoft.com/office/drawing/2014/main" val="20000"/>
                    </a:ext>
                  </a:extLst>
                </a:gridCol>
                <a:gridCol w="2687782">
                  <a:extLst>
                    <a:ext uri="{9D8B030D-6E8A-4147-A177-3AD203B41FA5}">
                      <a16:colId xmlns:a16="http://schemas.microsoft.com/office/drawing/2014/main" val="20001"/>
                    </a:ext>
                  </a:extLst>
                </a:gridCol>
              </a:tblGrid>
              <a:tr h="637639">
                <a:tc>
                  <a:txBody>
                    <a:bodyPr/>
                    <a:lstStyle/>
                    <a:p>
                      <a:pPr algn="ctr"/>
                      <a:r>
                        <a:rPr lang="ar-JO" sz="1800" dirty="0"/>
                        <a:t>المــواد</a:t>
                      </a:r>
                      <a:endParaRPr lang="en-US" sz="1800" dirty="0"/>
                    </a:p>
                  </a:txBody>
                  <a:tcPr/>
                </a:tc>
                <a:tc>
                  <a:txBody>
                    <a:bodyPr/>
                    <a:lstStyle/>
                    <a:p>
                      <a:pPr algn="ctr"/>
                      <a:r>
                        <a:rPr lang="ar-JO" sz="2000" dirty="0"/>
                        <a:t>الحـــقــل</a:t>
                      </a:r>
                      <a:endParaRPr lang="en-US" sz="2000" dirty="0"/>
                    </a:p>
                  </a:txBody>
                  <a:tcPr/>
                </a:tc>
                <a:extLst>
                  <a:ext uri="{0D108BD9-81ED-4DB2-BD59-A6C34878D82A}">
                    <a16:rowId xmlns:a16="http://schemas.microsoft.com/office/drawing/2014/main" val="10000"/>
                  </a:ext>
                </a:extLst>
              </a:tr>
              <a:tr h="637639">
                <a:tc>
                  <a:txBody>
                    <a:bodyPr/>
                    <a:lstStyle/>
                    <a:p>
                      <a:pPr algn="ctr"/>
                      <a:r>
                        <a:rPr lang="ar-JO" sz="1800" dirty="0"/>
                        <a:t>كيمياء وعلوم حياتية</a:t>
                      </a:r>
                      <a:r>
                        <a:rPr lang="ar-JO" sz="1800" baseline="0" dirty="0"/>
                        <a:t> ولغة انجليزية متقدم + مادة اختيارية</a:t>
                      </a:r>
                      <a:endParaRPr lang="en-US" sz="1800" dirty="0"/>
                    </a:p>
                  </a:txBody>
                  <a:tcPr/>
                </a:tc>
                <a:tc>
                  <a:txBody>
                    <a:bodyPr/>
                    <a:lstStyle/>
                    <a:p>
                      <a:pPr algn="ctr"/>
                      <a:r>
                        <a:rPr lang="ar-JO" sz="2000" dirty="0"/>
                        <a:t>الحقل</a:t>
                      </a:r>
                      <a:r>
                        <a:rPr lang="ar-JO" sz="2000" baseline="0" dirty="0"/>
                        <a:t> الصحي</a:t>
                      </a:r>
                      <a:endParaRPr lang="en-US" sz="2000" dirty="0"/>
                    </a:p>
                  </a:txBody>
                  <a:tcPr/>
                </a:tc>
                <a:extLst>
                  <a:ext uri="{0D108BD9-81ED-4DB2-BD59-A6C34878D82A}">
                    <a16:rowId xmlns:a16="http://schemas.microsoft.com/office/drawing/2014/main" val="10001"/>
                  </a:ext>
                </a:extLst>
              </a:tr>
              <a:tr h="637639">
                <a:tc>
                  <a:txBody>
                    <a:bodyPr/>
                    <a:lstStyle/>
                    <a:p>
                      <a:pPr algn="ctr"/>
                      <a:r>
                        <a:rPr lang="ar-JO" sz="1800" b="0" dirty="0"/>
                        <a:t>رياضيات و فيزياء</a:t>
                      </a:r>
                      <a:r>
                        <a:rPr lang="ar-JO" sz="1800" b="0" baseline="0" dirty="0"/>
                        <a:t> + مادتين اختياريتان</a:t>
                      </a:r>
                      <a:endParaRPr lang="en-US" sz="1800" b="0" dirty="0"/>
                    </a:p>
                  </a:txBody>
                  <a:tcPr/>
                </a:tc>
                <a:tc>
                  <a:txBody>
                    <a:bodyPr/>
                    <a:lstStyle/>
                    <a:p>
                      <a:pPr algn="ctr"/>
                      <a:r>
                        <a:rPr lang="ar-JO" sz="2000" dirty="0"/>
                        <a:t>الحقل الهندسي</a:t>
                      </a:r>
                      <a:endParaRPr lang="en-US" sz="2000" dirty="0"/>
                    </a:p>
                  </a:txBody>
                  <a:tcPr/>
                </a:tc>
                <a:extLst>
                  <a:ext uri="{0D108BD9-81ED-4DB2-BD59-A6C34878D82A}">
                    <a16:rowId xmlns:a16="http://schemas.microsoft.com/office/drawing/2014/main" val="10002"/>
                  </a:ext>
                </a:extLst>
              </a:tr>
              <a:tr h="637639">
                <a:tc>
                  <a:txBody>
                    <a:bodyPr/>
                    <a:lstStyle/>
                    <a:p>
                      <a:pPr algn="ctr"/>
                      <a:r>
                        <a:rPr lang="ar-JO" sz="1800" dirty="0"/>
                        <a:t>رياضيات + 3مواد اختيارية منها مادتان علميتان</a:t>
                      </a:r>
                      <a:endParaRPr lang="en-US" sz="1800" dirty="0"/>
                    </a:p>
                  </a:txBody>
                  <a:tcPr/>
                </a:tc>
                <a:tc>
                  <a:txBody>
                    <a:bodyPr/>
                    <a:lstStyle/>
                    <a:p>
                      <a:pPr algn="ctr"/>
                      <a:r>
                        <a:rPr lang="ar-JO" sz="2000" dirty="0"/>
                        <a:t>حقل</a:t>
                      </a:r>
                      <a:r>
                        <a:rPr lang="ar-JO" sz="2000" baseline="0" dirty="0"/>
                        <a:t> العلوم والتكنولوجيا </a:t>
                      </a:r>
                      <a:endParaRPr lang="en-US" sz="2000" dirty="0"/>
                    </a:p>
                  </a:txBody>
                  <a:tcPr/>
                </a:tc>
                <a:extLst>
                  <a:ext uri="{0D108BD9-81ED-4DB2-BD59-A6C34878D82A}">
                    <a16:rowId xmlns:a16="http://schemas.microsoft.com/office/drawing/2014/main" val="10003"/>
                  </a:ext>
                </a:extLst>
              </a:tr>
              <a:tr h="637639">
                <a:tc>
                  <a:txBody>
                    <a:bodyPr/>
                    <a:lstStyle/>
                    <a:p>
                      <a:pPr algn="ctr"/>
                      <a:r>
                        <a:rPr lang="ar-JO" sz="1800" dirty="0"/>
                        <a:t>عربي تخصص وانجليزي</a:t>
                      </a:r>
                      <a:r>
                        <a:rPr lang="ar-JO" sz="1800" baseline="0" dirty="0"/>
                        <a:t> متقدم + مادتان اختياريتان </a:t>
                      </a:r>
                      <a:endParaRPr lang="ar-JO" sz="1800" dirty="0"/>
                    </a:p>
                  </a:txBody>
                  <a:tcPr/>
                </a:tc>
                <a:tc>
                  <a:txBody>
                    <a:bodyPr/>
                    <a:lstStyle/>
                    <a:p>
                      <a:pPr algn="ctr"/>
                      <a:r>
                        <a:rPr lang="ar-JO" sz="2000" dirty="0"/>
                        <a:t>حقل اللغات والعلوم الاجتماعية</a:t>
                      </a:r>
                    </a:p>
                  </a:txBody>
                  <a:tcPr/>
                </a:tc>
                <a:extLst>
                  <a:ext uri="{0D108BD9-81ED-4DB2-BD59-A6C34878D82A}">
                    <a16:rowId xmlns:a16="http://schemas.microsoft.com/office/drawing/2014/main" val="10004"/>
                  </a:ext>
                </a:extLst>
              </a:tr>
              <a:tr h="63763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ar-JO" sz="1800" dirty="0"/>
                        <a:t>عربي تخصص وتربية اسلامية تخصص +مادتان اختياريتان</a:t>
                      </a:r>
                    </a:p>
                    <a:p>
                      <a:pPr algn="ctr"/>
                      <a:endParaRPr lang="en-US" sz="1800" dirty="0"/>
                    </a:p>
                  </a:txBody>
                  <a:tcPr/>
                </a:tc>
                <a:tc>
                  <a:txBody>
                    <a:bodyPr/>
                    <a:lstStyle/>
                    <a:p>
                      <a:pPr algn="ctr"/>
                      <a:r>
                        <a:rPr lang="ar-JO" sz="2000" dirty="0"/>
                        <a:t>حقل القانون والعلوم والشرعية</a:t>
                      </a:r>
                      <a:endParaRPr lang="en-US" sz="2000" dirty="0"/>
                    </a:p>
                  </a:txBody>
                  <a:tcPr/>
                </a:tc>
                <a:extLst>
                  <a:ext uri="{0D108BD9-81ED-4DB2-BD59-A6C34878D82A}">
                    <a16:rowId xmlns:a16="http://schemas.microsoft.com/office/drawing/2014/main" val="10005"/>
                  </a:ext>
                </a:extLst>
              </a:tr>
              <a:tr h="637639">
                <a:tc>
                  <a:txBody>
                    <a:bodyPr/>
                    <a:lstStyle/>
                    <a:p>
                      <a:pPr algn="ctr"/>
                      <a:r>
                        <a:rPr lang="ar-JO" sz="1800" dirty="0"/>
                        <a:t>رياضيات الاعمال وثقافة مالية وانجليزي متقدم</a:t>
                      </a:r>
                      <a:r>
                        <a:rPr lang="ar-JO" sz="1800" baseline="0" dirty="0"/>
                        <a:t> + مادة اختيارية</a:t>
                      </a:r>
                      <a:endParaRPr lang="en-US" sz="1800" dirty="0"/>
                    </a:p>
                  </a:txBody>
                  <a:tcPr/>
                </a:tc>
                <a:tc>
                  <a:txBody>
                    <a:bodyPr/>
                    <a:lstStyle/>
                    <a:p>
                      <a:pPr algn="ctr"/>
                      <a:r>
                        <a:rPr lang="ar-JO" sz="2000" dirty="0"/>
                        <a:t>حقل الاعمال</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351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1201304" y="432521"/>
            <a:ext cx="6781800" cy="720600"/>
          </a:xfrm>
          <a:prstGeom prst="rect">
            <a:avLst/>
          </a:prstGeom>
          <a:noFill/>
          <a:ln>
            <a:noFill/>
          </a:ln>
        </p:spPr>
        <p:txBody>
          <a:bodyPr spcFirstLastPara="1" wrap="square" lIns="91425" tIns="45700" rIns="91425" bIns="45700" anchor="b" anchorCtr="0">
            <a:normAutofit fontScale="90000"/>
          </a:bodyPr>
          <a:lstStyle/>
          <a:p>
            <a:pPr marL="0" lvl="0" indent="0" algn="ctr" rtl="1">
              <a:lnSpc>
                <a:spcPct val="100000"/>
              </a:lnSpc>
              <a:spcBef>
                <a:spcPts val="0"/>
              </a:spcBef>
              <a:spcAft>
                <a:spcPts val="0"/>
              </a:spcAft>
              <a:buClr>
                <a:srgbClr val="262626"/>
              </a:buClr>
              <a:buSzPts val="1600"/>
              <a:buFont typeface="Arial"/>
              <a:buNone/>
            </a:pPr>
            <a:r>
              <a:rPr lang="ar-SA" sz="1600" b="1" i="0" u="none" dirty="0">
                <a:solidFill>
                  <a:srgbClr val="262626"/>
                </a:solidFill>
                <a:latin typeface="Arial"/>
                <a:ea typeface="Arial"/>
                <a:cs typeface="Arial"/>
                <a:sym typeface="Arial"/>
              </a:rPr>
              <a:t>مسار التعليم الاكاديمي</a:t>
            </a:r>
            <a:br>
              <a:rPr lang="ar-SA" sz="1600" b="1" i="0" u="none" dirty="0">
                <a:solidFill>
                  <a:srgbClr val="262626"/>
                </a:solidFill>
                <a:latin typeface="Arial"/>
                <a:ea typeface="Arial"/>
                <a:cs typeface="Arial"/>
                <a:sym typeface="Arial"/>
              </a:rPr>
            </a:br>
            <a:r>
              <a:rPr lang="ar-SA" sz="1400" b="0" i="0" u="none" dirty="0">
                <a:solidFill>
                  <a:srgbClr val="262626"/>
                </a:solidFill>
                <a:latin typeface="Arial"/>
                <a:ea typeface="Arial"/>
                <a:cs typeface="Arial"/>
                <a:sym typeface="Arial"/>
              </a:rPr>
              <a:t>سيكون مسارا شاملا ولن يصنف فيه الطالب الى علمي او ادبي وستكون فيه الدراسة على 3 سنوات يختار فيه الطالب مواد حسب ميوله وقدراته والدراسة الجامعية المستقبلية  </a:t>
            </a:r>
            <a:endParaRPr dirty="0"/>
          </a:p>
        </p:txBody>
      </p:sp>
      <p:sp>
        <p:nvSpPr>
          <p:cNvPr id="151" name="Google Shape;151;p5"/>
          <p:cNvSpPr txBox="1">
            <a:spLocks noGrp="1"/>
          </p:cNvSpPr>
          <p:nvPr>
            <p:ph type="body" idx="4294967295"/>
          </p:nvPr>
        </p:nvSpPr>
        <p:spPr>
          <a:xfrm>
            <a:off x="755576" y="1700808"/>
            <a:ext cx="3657600" cy="639900"/>
          </a:xfrm>
          <a:prstGeom prst="rect">
            <a:avLst/>
          </a:prstGeom>
          <a:noFill/>
          <a:ln w="9525" cap="flat" cmpd="sng">
            <a:solidFill>
              <a:srgbClr val="FF3334"/>
            </a:solidFill>
            <a:prstDash val="solid"/>
            <a:round/>
            <a:headEnd type="none" w="sm" len="sm"/>
            <a:tailEnd type="none" w="sm" len="sm"/>
          </a:ln>
          <a:effectLst>
            <a:reflection stA="52000" endA="300" endPos="35000" fadeDir="5400012" sy="-100000" algn="bl" rotWithShape="0"/>
          </a:effectLst>
        </p:spPr>
        <p:txBody>
          <a:bodyPr spcFirstLastPara="1" wrap="square" lIns="91425" tIns="45700" rIns="91425" bIns="45700" anchor="b" anchorCtr="0">
            <a:noAutofit/>
          </a:bodyPr>
          <a:lstStyle/>
          <a:p>
            <a:pPr marL="0" marR="0" lvl="0" indent="0" algn="ctr" rtl="1">
              <a:lnSpc>
                <a:spcPct val="100000"/>
              </a:lnSpc>
              <a:spcBef>
                <a:spcPts val="0"/>
              </a:spcBef>
              <a:spcAft>
                <a:spcPts val="0"/>
              </a:spcAft>
              <a:buClr>
                <a:schemeClr val="accent1"/>
              </a:buClr>
              <a:buSzPts val="2800"/>
              <a:buFont typeface="Arial"/>
              <a:buNone/>
            </a:pPr>
            <a:r>
              <a:rPr lang="ar-SA" sz="2800" b="0" i="0" u="none" strike="noStrike" cap="none">
                <a:solidFill>
                  <a:schemeClr val="dk2"/>
                </a:solidFill>
                <a:latin typeface="Impact"/>
                <a:ea typeface="Impact"/>
                <a:cs typeface="Impact"/>
                <a:sym typeface="Impact"/>
              </a:rPr>
              <a:t>المرحلة الثانوية </a:t>
            </a:r>
            <a:endParaRPr sz="2800" b="0" i="0" u="none" strike="noStrike" cap="none">
              <a:solidFill>
                <a:schemeClr val="dk2"/>
              </a:solidFill>
              <a:latin typeface="Impact"/>
              <a:ea typeface="Impact"/>
              <a:cs typeface="Impact"/>
              <a:sym typeface="Impact"/>
            </a:endParaRPr>
          </a:p>
        </p:txBody>
      </p:sp>
      <p:sp>
        <p:nvSpPr>
          <p:cNvPr id="152" name="Google Shape;152;p5"/>
          <p:cNvSpPr txBox="1">
            <a:spLocks noGrp="1"/>
          </p:cNvSpPr>
          <p:nvPr>
            <p:ph type="body" idx="1"/>
          </p:nvPr>
        </p:nvSpPr>
        <p:spPr>
          <a:xfrm>
            <a:off x="684212" y="2636837"/>
            <a:ext cx="3657600" cy="3264000"/>
          </a:xfrm>
          <a:prstGeom prst="rect">
            <a:avLst/>
          </a:prstGeom>
          <a:noFill/>
          <a:ln w="9525" cap="flat" cmpd="sng">
            <a:solidFill>
              <a:srgbClr val="FE3737"/>
            </a:solidFill>
            <a:prstDash val="solid"/>
            <a:miter lim="800000"/>
            <a:headEnd type="none" w="sm" len="sm"/>
            <a:tailEnd type="none" w="sm" len="sm"/>
          </a:ln>
          <a:effectLst>
            <a:outerShdw blurRad="63500" dist="38100" dir="8100000">
              <a:srgbClr val="000000">
                <a:alpha val="39607"/>
              </a:srgbClr>
            </a:outerShdw>
          </a:effectLst>
        </p:spPr>
        <p:txBody>
          <a:bodyPr spcFirstLastPara="1" wrap="square" lIns="91425" tIns="45700" rIns="91425" bIns="45700" anchor="t" anchorCtr="0">
            <a:normAutofit/>
          </a:bodyPr>
          <a:lstStyle/>
          <a:p>
            <a:pPr marL="273050" marR="0" lvl="0" indent="-273050" algn="just" rtl="1">
              <a:lnSpc>
                <a:spcPct val="100000"/>
              </a:lnSpc>
              <a:spcBef>
                <a:spcPts val="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المرحلة الثانوية على سنتين يختار فيها الطالب مواد بحسب ميوله وقدراته تقسم على سنتين : </a:t>
            </a:r>
            <a:endParaRPr/>
          </a:p>
          <a:p>
            <a:pPr marL="273050" marR="0" lvl="0" indent="-273050" algn="just" rtl="1">
              <a:lnSpc>
                <a:spcPct val="100000"/>
              </a:lnSpc>
              <a:spcBef>
                <a:spcPts val="48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في السنة الاولى سيتم التركيز على مباحث الثقافة المشتركة . </a:t>
            </a:r>
            <a:endParaRPr/>
          </a:p>
          <a:p>
            <a:pPr marL="273050" marR="0" lvl="0" indent="-273050" algn="just" rtl="1">
              <a:lnSpc>
                <a:spcPct val="100000"/>
              </a:lnSpc>
              <a:spcBef>
                <a:spcPts val="48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اما السنة الثانية فيختار الطالب مواد التخصص التي يرغب من خلالها متابعة دراسته الجامعية .</a:t>
            </a:r>
            <a:endParaRPr/>
          </a:p>
        </p:txBody>
      </p:sp>
      <p:sp>
        <p:nvSpPr>
          <p:cNvPr id="153" name="Google Shape;153;p5"/>
          <p:cNvSpPr txBox="1">
            <a:spLocks noGrp="1"/>
          </p:cNvSpPr>
          <p:nvPr>
            <p:ph type="body" idx="4294967295"/>
          </p:nvPr>
        </p:nvSpPr>
        <p:spPr>
          <a:xfrm>
            <a:off x="4644008" y="1700808"/>
            <a:ext cx="3657600" cy="639900"/>
          </a:xfrm>
          <a:prstGeom prst="rect">
            <a:avLst/>
          </a:prstGeom>
          <a:noFill/>
          <a:ln w="9525" cap="flat" cmpd="sng">
            <a:solidFill>
              <a:srgbClr val="FF3334"/>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1">
              <a:lnSpc>
                <a:spcPct val="100000"/>
              </a:lnSpc>
              <a:spcBef>
                <a:spcPts val="0"/>
              </a:spcBef>
              <a:spcAft>
                <a:spcPts val="0"/>
              </a:spcAft>
              <a:buClr>
                <a:schemeClr val="accent1"/>
              </a:buClr>
              <a:buSzPts val="2800"/>
              <a:buFont typeface="Arial"/>
              <a:buNone/>
            </a:pPr>
            <a:r>
              <a:rPr lang="ar-SA" sz="2800" b="0" i="0" u="none" strike="noStrike" cap="none" dirty="0">
                <a:solidFill>
                  <a:schemeClr val="dk2"/>
                </a:solidFill>
                <a:latin typeface="Impact"/>
                <a:ea typeface="Impact"/>
                <a:cs typeface="Impact"/>
                <a:sym typeface="Impact"/>
              </a:rPr>
              <a:t>الصف العاشر </a:t>
            </a:r>
            <a:endParaRPr sz="2800" b="0" i="0" u="none" strike="noStrike" cap="none" dirty="0">
              <a:solidFill>
                <a:schemeClr val="dk2"/>
              </a:solidFill>
              <a:latin typeface="Impact"/>
              <a:ea typeface="Impact"/>
              <a:cs typeface="Impact"/>
              <a:sym typeface="Impact"/>
            </a:endParaRPr>
          </a:p>
        </p:txBody>
      </p:sp>
      <p:sp>
        <p:nvSpPr>
          <p:cNvPr id="154" name="Google Shape;154;p5"/>
          <p:cNvSpPr txBox="1">
            <a:spLocks noGrp="1"/>
          </p:cNvSpPr>
          <p:nvPr>
            <p:ph type="body" idx="4294967295"/>
          </p:nvPr>
        </p:nvSpPr>
        <p:spPr>
          <a:xfrm>
            <a:off x="4572000" y="2636912"/>
            <a:ext cx="3657600" cy="3264000"/>
          </a:xfrm>
          <a:prstGeom prst="rect">
            <a:avLst/>
          </a:prstGeom>
          <a:noFill/>
          <a:ln w="9525" cap="flat" cmpd="sng">
            <a:solidFill>
              <a:srgbClr val="FF3334"/>
            </a:solidFill>
            <a:prstDash val="solid"/>
            <a:round/>
            <a:headEnd type="none" w="sm" len="sm"/>
            <a:tailEnd type="none" w="sm" len="sm"/>
          </a:ln>
        </p:spPr>
        <p:txBody>
          <a:bodyPr spcFirstLastPara="1" wrap="square" lIns="91425" tIns="45700" rIns="91425" bIns="45700" anchor="t" anchorCtr="0">
            <a:normAutofit/>
          </a:bodyPr>
          <a:lstStyle/>
          <a:p>
            <a:pPr marL="274320" marR="0" lvl="0" indent="-274320" algn="just" rtl="1">
              <a:lnSpc>
                <a:spcPct val="100000"/>
              </a:lnSpc>
              <a:spcBef>
                <a:spcPts val="0"/>
              </a:spcBef>
              <a:spcAft>
                <a:spcPts val="0"/>
              </a:spcAft>
              <a:buClr>
                <a:schemeClr val="accent1"/>
              </a:buClr>
              <a:buSzPts val="2400"/>
              <a:buFont typeface="Arial"/>
              <a:buChar char="•"/>
            </a:pPr>
            <a:r>
              <a:rPr lang="ar-SA" sz="2400" b="0" i="0" u="none" strike="noStrike" cap="none">
                <a:solidFill>
                  <a:schemeClr val="dk2"/>
                </a:solidFill>
                <a:latin typeface="Times New Roman"/>
                <a:ea typeface="Times New Roman"/>
                <a:cs typeface="Times New Roman"/>
                <a:sym typeface="Times New Roman"/>
              </a:rPr>
              <a:t>يدرس فيه الطالب مباحث مشتركة (عربي وتربية اسلامية وانجليزي ورياضيات ) بالإضافة الى العلوم (فيزياء وكيمياء واحياء وعلوم ارض ) وعلوم اجتماعية (تاريخ وجغرافيا ووطنية) ونشاط حر ورياضة وفن وثقافة مالية . </a:t>
            </a:r>
            <a:endParaRPr sz="2400" b="0" i="0" u="none" strike="noStrike" cap="none">
              <a:solidFill>
                <a:schemeClr val="dk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ثلث متساوي الساقين 6"/>
          <p:cNvSpPr/>
          <p:nvPr/>
        </p:nvSpPr>
        <p:spPr>
          <a:xfrm rot="16200000">
            <a:off x="8706466" y="881993"/>
            <a:ext cx="388671" cy="372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p:cNvSpPr txBox="1"/>
          <p:nvPr/>
        </p:nvSpPr>
        <p:spPr>
          <a:xfrm>
            <a:off x="6243778" y="914396"/>
            <a:ext cx="2470731" cy="400110"/>
          </a:xfrm>
          <a:prstGeom prst="rect">
            <a:avLst/>
          </a:prstGeom>
          <a:noFill/>
        </p:spPr>
        <p:txBody>
          <a:bodyPr wrap="square" rtlCol="0">
            <a:spAutoFit/>
          </a:bodyPr>
          <a:lstStyle/>
          <a:p>
            <a:pPr algn="r"/>
            <a:r>
              <a:rPr lang="ar-JO" sz="2000" b="1" dirty="0"/>
              <a:t>الصف الحادي عشر:</a:t>
            </a:r>
            <a:endParaRPr lang="en-US" sz="2000" b="1" dirty="0"/>
          </a:p>
        </p:txBody>
      </p:sp>
      <p:sp>
        <p:nvSpPr>
          <p:cNvPr id="9" name="مربع نص 8"/>
          <p:cNvSpPr txBox="1"/>
          <p:nvPr/>
        </p:nvSpPr>
        <p:spPr>
          <a:xfrm>
            <a:off x="4239491" y="1496291"/>
            <a:ext cx="4661310" cy="646331"/>
          </a:xfrm>
          <a:prstGeom prst="rect">
            <a:avLst/>
          </a:prstGeom>
          <a:noFill/>
        </p:spPr>
        <p:txBody>
          <a:bodyPr wrap="square" rtlCol="0">
            <a:spAutoFit/>
          </a:bodyPr>
          <a:lstStyle/>
          <a:p>
            <a:pPr algn="r"/>
            <a:r>
              <a:rPr lang="ar-JO" sz="1800" b="1" dirty="0"/>
              <a:t>- يدرس الطالب في الحادي عشر المباحث الاتية و يتعين عليه النجاح فيها مدرسيا :</a:t>
            </a:r>
            <a:endParaRPr lang="en-US" sz="1800" b="1" dirty="0"/>
          </a:p>
        </p:txBody>
      </p:sp>
      <p:graphicFrame>
        <p:nvGraphicFramePr>
          <p:cNvPr id="10" name="جدول 9"/>
          <p:cNvGraphicFramePr>
            <a:graphicFrameLocks noGrp="1"/>
          </p:cNvGraphicFramePr>
          <p:nvPr>
            <p:extLst>
              <p:ext uri="{D42A27DB-BD31-4B8C-83A1-F6EECF244321}">
                <p14:modId xmlns:p14="http://schemas.microsoft.com/office/powerpoint/2010/main" val="2201132527"/>
              </p:ext>
            </p:extLst>
          </p:nvPr>
        </p:nvGraphicFramePr>
        <p:xfrm>
          <a:off x="5000003" y="2313711"/>
          <a:ext cx="3579052" cy="3598928"/>
        </p:xfrm>
        <a:graphic>
          <a:graphicData uri="http://schemas.openxmlformats.org/drawingml/2006/table">
            <a:tbl>
              <a:tblPr firstRow="1" bandRow="1">
                <a:tableStyleId>{5C22544A-7EE6-4342-B048-85BDC9FD1C3A}</a:tableStyleId>
              </a:tblPr>
              <a:tblGrid>
                <a:gridCol w="1123706">
                  <a:extLst>
                    <a:ext uri="{9D8B030D-6E8A-4147-A177-3AD203B41FA5}">
                      <a16:colId xmlns:a16="http://schemas.microsoft.com/office/drawing/2014/main" val="20000"/>
                    </a:ext>
                  </a:extLst>
                </a:gridCol>
                <a:gridCol w="2455346">
                  <a:extLst>
                    <a:ext uri="{9D8B030D-6E8A-4147-A177-3AD203B41FA5}">
                      <a16:colId xmlns:a16="http://schemas.microsoft.com/office/drawing/2014/main" val="20001"/>
                    </a:ext>
                  </a:extLst>
                </a:gridCol>
              </a:tblGrid>
              <a:tr h="332507">
                <a:tc>
                  <a:txBody>
                    <a:bodyPr/>
                    <a:lstStyle/>
                    <a:p>
                      <a:pPr algn="ctr"/>
                      <a:r>
                        <a:rPr lang="ar-JO" dirty="0"/>
                        <a:t>عدد الحصص</a:t>
                      </a:r>
                      <a:endParaRPr lang="en-US" dirty="0"/>
                    </a:p>
                  </a:txBody>
                  <a:tcPr/>
                </a:tc>
                <a:tc>
                  <a:txBody>
                    <a:bodyPr/>
                    <a:lstStyle/>
                    <a:p>
                      <a:pPr algn="ctr"/>
                      <a:r>
                        <a:rPr lang="ar-JO" sz="1800" dirty="0"/>
                        <a:t>المباحث الدراسية</a:t>
                      </a:r>
                      <a:endParaRPr lang="en-US" sz="1800" dirty="0"/>
                    </a:p>
                  </a:txBody>
                  <a:tcPr/>
                </a:tc>
                <a:extLst>
                  <a:ext uri="{0D108BD9-81ED-4DB2-BD59-A6C34878D82A}">
                    <a16:rowId xmlns:a16="http://schemas.microsoft.com/office/drawing/2014/main" val="10000"/>
                  </a:ext>
                </a:extLst>
              </a:tr>
              <a:tr h="404146">
                <a:tc>
                  <a:txBody>
                    <a:bodyPr/>
                    <a:lstStyle/>
                    <a:p>
                      <a:pPr algn="ctr"/>
                      <a:r>
                        <a:rPr lang="ar-JO" sz="1800" dirty="0"/>
                        <a:t>6</a:t>
                      </a:r>
                      <a:endParaRPr lang="en-US" sz="1800" dirty="0"/>
                    </a:p>
                  </a:txBody>
                  <a:tcPr/>
                </a:tc>
                <a:tc>
                  <a:txBody>
                    <a:bodyPr/>
                    <a:lstStyle/>
                    <a:p>
                      <a:pPr algn="ctr"/>
                      <a:r>
                        <a:rPr lang="ar-JO" sz="2000" dirty="0"/>
                        <a:t>التربية الاسلامية</a:t>
                      </a:r>
                      <a:endParaRPr lang="en-US" sz="2000" dirty="0"/>
                    </a:p>
                  </a:txBody>
                  <a:tcPr/>
                </a:tc>
                <a:extLst>
                  <a:ext uri="{0D108BD9-81ED-4DB2-BD59-A6C34878D82A}">
                    <a16:rowId xmlns:a16="http://schemas.microsoft.com/office/drawing/2014/main" val="10001"/>
                  </a:ext>
                </a:extLst>
              </a:tr>
              <a:tr h="404146">
                <a:tc>
                  <a:txBody>
                    <a:bodyPr/>
                    <a:lstStyle/>
                    <a:p>
                      <a:pPr algn="ctr"/>
                      <a:r>
                        <a:rPr lang="ar-JO" sz="1800" dirty="0"/>
                        <a:t>6</a:t>
                      </a:r>
                      <a:endParaRPr lang="en-US" sz="1800" dirty="0"/>
                    </a:p>
                  </a:txBody>
                  <a:tcPr/>
                </a:tc>
                <a:tc>
                  <a:txBody>
                    <a:bodyPr/>
                    <a:lstStyle/>
                    <a:p>
                      <a:pPr algn="ctr"/>
                      <a:r>
                        <a:rPr lang="ar-JO" sz="2000" dirty="0"/>
                        <a:t>اللغة العربية </a:t>
                      </a:r>
                      <a:endParaRPr lang="en-US" sz="2000" dirty="0"/>
                    </a:p>
                  </a:txBody>
                  <a:tcPr/>
                </a:tc>
                <a:extLst>
                  <a:ext uri="{0D108BD9-81ED-4DB2-BD59-A6C34878D82A}">
                    <a16:rowId xmlns:a16="http://schemas.microsoft.com/office/drawing/2014/main" val="10002"/>
                  </a:ext>
                </a:extLst>
              </a:tr>
              <a:tr h="404146">
                <a:tc>
                  <a:txBody>
                    <a:bodyPr/>
                    <a:lstStyle/>
                    <a:p>
                      <a:pPr algn="ctr"/>
                      <a:r>
                        <a:rPr lang="ar-JO" sz="1800" dirty="0"/>
                        <a:t>5</a:t>
                      </a:r>
                      <a:endParaRPr lang="en-US" sz="1800" dirty="0"/>
                    </a:p>
                  </a:txBody>
                  <a:tcPr/>
                </a:tc>
                <a:tc>
                  <a:txBody>
                    <a:bodyPr/>
                    <a:lstStyle/>
                    <a:p>
                      <a:pPr algn="ctr"/>
                      <a:r>
                        <a:rPr lang="ar-JO" sz="2000" dirty="0"/>
                        <a:t>اللغة الانجليزية</a:t>
                      </a:r>
                      <a:endParaRPr lang="en-US" sz="2000" dirty="0"/>
                    </a:p>
                  </a:txBody>
                  <a:tcPr/>
                </a:tc>
                <a:extLst>
                  <a:ext uri="{0D108BD9-81ED-4DB2-BD59-A6C34878D82A}">
                    <a16:rowId xmlns:a16="http://schemas.microsoft.com/office/drawing/2014/main" val="10003"/>
                  </a:ext>
                </a:extLst>
              </a:tr>
              <a:tr h="404146">
                <a:tc>
                  <a:txBody>
                    <a:bodyPr/>
                    <a:lstStyle/>
                    <a:p>
                      <a:pPr algn="ctr"/>
                      <a:r>
                        <a:rPr lang="ar-JO" sz="1800" dirty="0"/>
                        <a:t>3</a:t>
                      </a:r>
                      <a:endParaRPr lang="en-US" sz="1800" dirty="0"/>
                    </a:p>
                  </a:txBody>
                  <a:tcPr/>
                </a:tc>
                <a:tc>
                  <a:txBody>
                    <a:bodyPr/>
                    <a:lstStyle/>
                    <a:p>
                      <a:pPr algn="ctr"/>
                      <a:r>
                        <a:rPr lang="ar-JO" sz="2000" dirty="0"/>
                        <a:t>تاريخ الاردن</a:t>
                      </a:r>
                      <a:endParaRPr lang="en-US" sz="2000" dirty="0"/>
                    </a:p>
                  </a:txBody>
                  <a:tcPr/>
                </a:tc>
                <a:extLst>
                  <a:ext uri="{0D108BD9-81ED-4DB2-BD59-A6C34878D82A}">
                    <a16:rowId xmlns:a16="http://schemas.microsoft.com/office/drawing/2014/main" val="10004"/>
                  </a:ext>
                </a:extLst>
              </a:tr>
              <a:tr h="404146">
                <a:tc>
                  <a:txBody>
                    <a:bodyPr/>
                    <a:lstStyle/>
                    <a:p>
                      <a:pPr algn="ctr"/>
                      <a:r>
                        <a:rPr lang="ar-JO" sz="1800" dirty="0"/>
                        <a:t>4</a:t>
                      </a:r>
                      <a:endParaRPr lang="en-US" sz="1800" dirty="0"/>
                    </a:p>
                  </a:txBody>
                  <a:tcPr/>
                </a:tc>
                <a:tc>
                  <a:txBody>
                    <a:bodyPr/>
                    <a:lstStyle/>
                    <a:p>
                      <a:pPr algn="ctr"/>
                      <a:r>
                        <a:rPr lang="ar-JO" sz="2000" dirty="0"/>
                        <a:t>الرياضيات </a:t>
                      </a:r>
                      <a:endParaRPr lang="en-US" sz="2000" dirty="0"/>
                    </a:p>
                  </a:txBody>
                  <a:tcPr/>
                </a:tc>
                <a:extLst>
                  <a:ext uri="{0D108BD9-81ED-4DB2-BD59-A6C34878D82A}">
                    <a16:rowId xmlns:a16="http://schemas.microsoft.com/office/drawing/2014/main" val="10005"/>
                  </a:ext>
                </a:extLst>
              </a:tr>
              <a:tr h="404146">
                <a:tc>
                  <a:txBody>
                    <a:bodyPr/>
                    <a:lstStyle/>
                    <a:p>
                      <a:pPr algn="ctr"/>
                      <a:r>
                        <a:rPr lang="ar-JO" sz="1800" dirty="0"/>
                        <a:t>6</a:t>
                      </a:r>
                      <a:endParaRPr lang="en-US" sz="1800" dirty="0"/>
                    </a:p>
                  </a:txBody>
                  <a:tcPr/>
                </a:tc>
                <a:tc>
                  <a:txBody>
                    <a:bodyPr/>
                    <a:lstStyle/>
                    <a:p>
                      <a:pPr algn="ctr"/>
                      <a:r>
                        <a:rPr lang="ar-JO" sz="2000" dirty="0"/>
                        <a:t>العلوم</a:t>
                      </a:r>
                    </a:p>
                  </a:txBody>
                  <a:tcPr/>
                </a:tc>
                <a:extLst>
                  <a:ext uri="{0D108BD9-81ED-4DB2-BD59-A6C34878D82A}">
                    <a16:rowId xmlns:a16="http://schemas.microsoft.com/office/drawing/2014/main" val="10006"/>
                  </a:ext>
                </a:extLst>
              </a:tr>
              <a:tr h="404146">
                <a:tc>
                  <a:txBody>
                    <a:bodyPr/>
                    <a:lstStyle/>
                    <a:p>
                      <a:pPr algn="ctr"/>
                      <a:r>
                        <a:rPr lang="ar-JO" sz="1800" dirty="0"/>
                        <a:t>2</a:t>
                      </a:r>
                      <a:endParaRPr lang="en-US" sz="1800" dirty="0"/>
                    </a:p>
                  </a:txBody>
                  <a:tcPr/>
                </a:tc>
                <a:tc>
                  <a:txBody>
                    <a:bodyPr/>
                    <a:lstStyle/>
                    <a:p>
                      <a:pPr algn="ctr"/>
                      <a:r>
                        <a:rPr lang="ar-JO" sz="2000" dirty="0"/>
                        <a:t>المهارات الرقمية</a:t>
                      </a:r>
                    </a:p>
                  </a:txBody>
                  <a:tcPr/>
                </a:tc>
                <a:extLst>
                  <a:ext uri="{0D108BD9-81ED-4DB2-BD59-A6C34878D82A}">
                    <a16:rowId xmlns:a16="http://schemas.microsoft.com/office/drawing/2014/main" val="10007"/>
                  </a:ext>
                </a:extLst>
              </a:tr>
              <a:tr h="404146">
                <a:tc>
                  <a:txBody>
                    <a:bodyPr/>
                    <a:lstStyle/>
                    <a:p>
                      <a:pPr algn="ctr"/>
                      <a:r>
                        <a:rPr lang="ar-JO" sz="1800" dirty="0"/>
                        <a:t>32</a:t>
                      </a:r>
                      <a:endParaRPr lang="en-US" sz="1800" dirty="0"/>
                    </a:p>
                  </a:txBody>
                  <a:tcPr/>
                </a:tc>
                <a:tc>
                  <a:txBody>
                    <a:bodyPr/>
                    <a:lstStyle/>
                    <a:p>
                      <a:pPr algn="ctr"/>
                      <a:r>
                        <a:rPr lang="ar-JO" sz="2000" dirty="0"/>
                        <a:t>المجموع</a:t>
                      </a:r>
                    </a:p>
                  </a:txBody>
                  <a:tcPr/>
                </a:tc>
                <a:extLst>
                  <a:ext uri="{0D108BD9-81ED-4DB2-BD59-A6C34878D82A}">
                    <a16:rowId xmlns:a16="http://schemas.microsoft.com/office/drawing/2014/main" val="10008"/>
                  </a:ext>
                </a:extLst>
              </a:tr>
            </a:tbl>
          </a:graphicData>
        </a:graphic>
      </p:graphicFrame>
      <p:sp>
        <p:nvSpPr>
          <p:cNvPr id="11" name="مربع نص 10"/>
          <p:cNvSpPr txBox="1"/>
          <p:nvPr/>
        </p:nvSpPr>
        <p:spPr>
          <a:xfrm>
            <a:off x="180109" y="873950"/>
            <a:ext cx="3283527" cy="1477328"/>
          </a:xfrm>
          <a:prstGeom prst="rect">
            <a:avLst/>
          </a:prstGeom>
          <a:noFill/>
        </p:spPr>
        <p:txBody>
          <a:bodyPr wrap="square" rtlCol="0">
            <a:spAutoFit/>
          </a:bodyPr>
          <a:lstStyle/>
          <a:p>
            <a:pPr algn="r"/>
            <a:r>
              <a:rPr lang="ar-JO" sz="1800" b="1" dirty="0"/>
              <a:t>- يتقدم الطالب في نهاية الصف الحادي عشر في المباحث المشتركة الاتية وزاريا للإنهاء متطلبات السنة الاولى من مرحلة الثانوية لأغراض الدراسة الجامعية    (شهادة الثانوية العامة) :</a:t>
            </a:r>
            <a:endParaRPr lang="en-US" sz="1800" b="1" dirty="0"/>
          </a:p>
        </p:txBody>
      </p:sp>
      <p:graphicFrame>
        <p:nvGraphicFramePr>
          <p:cNvPr id="13" name="جدول 12"/>
          <p:cNvGraphicFramePr>
            <a:graphicFrameLocks noGrp="1"/>
          </p:cNvGraphicFramePr>
          <p:nvPr>
            <p:extLst>
              <p:ext uri="{D42A27DB-BD31-4B8C-83A1-F6EECF244321}">
                <p14:modId xmlns:p14="http://schemas.microsoft.com/office/powerpoint/2010/main" val="382274839"/>
              </p:ext>
            </p:extLst>
          </p:nvPr>
        </p:nvGraphicFramePr>
        <p:xfrm>
          <a:off x="180109" y="3073398"/>
          <a:ext cx="3768436" cy="1947144"/>
        </p:xfrm>
        <a:graphic>
          <a:graphicData uri="http://schemas.openxmlformats.org/drawingml/2006/table">
            <a:tbl>
              <a:tblPr firstRow="1" bandRow="1">
                <a:tableStyleId>{5C22544A-7EE6-4342-B048-85BDC9FD1C3A}</a:tableStyleId>
              </a:tblPr>
              <a:tblGrid>
                <a:gridCol w="1925782">
                  <a:extLst>
                    <a:ext uri="{9D8B030D-6E8A-4147-A177-3AD203B41FA5}">
                      <a16:colId xmlns:a16="http://schemas.microsoft.com/office/drawing/2014/main" val="20000"/>
                    </a:ext>
                  </a:extLst>
                </a:gridCol>
                <a:gridCol w="1842654">
                  <a:extLst>
                    <a:ext uri="{9D8B030D-6E8A-4147-A177-3AD203B41FA5}">
                      <a16:colId xmlns:a16="http://schemas.microsoft.com/office/drawing/2014/main" val="20001"/>
                    </a:ext>
                  </a:extLst>
                </a:gridCol>
              </a:tblGrid>
              <a:tr h="501075">
                <a:tc>
                  <a:txBody>
                    <a:bodyPr/>
                    <a:lstStyle/>
                    <a:p>
                      <a:pPr algn="ctr"/>
                      <a:r>
                        <a:rPr lang="ar-JO" sz="1800" b="1" dirty="0">
                          <a:solidFill>
                            <a:schemeClr val="tx1"/>
                          </a:solidFill>
                        </a:rPr>
                        <a:t>اللغة</a:t>
                      </a:r>
                      <a:r>
                        <a:rPr lang="ar-JO" sz="1800" b="1" baseline="0" dirty="0">
                          <a:solidFill>
                            <a:schemeClr val="tx1"/>
                          </a:solidFill>
                        </a:rPr>
                        <a:t> العربية</a:t>
                      </a:r>
                      <a:endParaRPr lang="en-US" sz="1800" b="1" dirty="0">
                        <a:solidFill>
                          <a:schemeClr val="tx1"/>
                        </a:solidFill>
                      </a:endParaRPr>
                    </a:p>
                  </a:txBody>
                  <a:tcPr>
                    <a:solidFill>
                      <a:schemeClr val="bg1">
                        <a:lumMod val="85000"/>
                      </a:schemeClr>
                    </a:solidFill>
                  </a:tcPr>
                </a:tc>
                <a:tc rowSpan="4">
                  <a:txBody>
                    <a:bodyPr/>
                    <a:lstStyle/>
                    <a:p>
                      <a:pPr algn="ctr"/>
                      <a:endParaRPr lang="ar-JO" sz="1800" dirty="0"/>
                    </a:p>
                    <a:p>
                      <a:pPr algn="ctr"/>
                      <a:endParaRPr lang="ar-JO" sz="1800" dirty="0"/>
                    </a:p>
                    <a:p>
                      <a:pPr algn="ctr"/>
                      <a:r>
                        <a:rPr lang="ar-JO" sz="2400" dirty="0"/>
                        <a:t>المباحث المشتركة</a:t>
                      </a:r>
                      <a:endParaRPr lang="en-US" sz="2400" dirty="0"/>
                    </a:p>
                  </a:txBody>
                  <a:tcPr/>
                </a:tc>
                <a:extLst>
                  <a:ext uri="{0D108BD9-81ED-4DB2-BD59-A6C34878D82A}">
                    <a16:rowId xmlns:a16="http://schemas.microsoft.com/office/drawing/2014/main" val="10000"/>
                  </a:ext>
                </a:extLst>
              </a:tr>
              <a:tr h="482023">
                <a:tc>
                  <a:txBody>
                    <a:bodyPr/>
                    <a:lstStyle/>
                    <a:p>
                      <a:pPr algn="ctr"/>
                      <a:r>
                        <a:rPr lang="ar-JO" sz="1800" b="1" dirty="0">
                          <a:solidFill>
                            <a:schemeClr val="tx1"/>
                          </a:solidFill>
                        </a:rPr>
                        <a:t>التربية الاسلامية</a:t>
                      </a:r>
                      <a:endParaRPr lang="en-US" sz="1800" b="1" dirty="0">
                        <a:solidFill>
                          <a:schemeClr val="tx1"/>
                        </a:solidFill>
                      </a:endParaRPr>
                    </a:p>
                  </a:txBody>
                  <a:tcPr/>
                </a:tc>
                <a:tc vMerge="1">
                  <a:txBody>
                    <a:bodyPr/>
                    <a:lstStyle/>
                    <a:p>
                      <a:endParaRPr lang="en-US" dirty="0"/>
                    </a:p>
                  </a:txBody>
                  <a:tcPr/>
                </a:tc>
                <a:extLst>
                  <a:ext uri="{0D108BD9-81ED-4DB2-BD59-A6C34878D82A}">
                    <a16:rowId xmlns:a16="http://schemas.microsoft.com/office/drawing/2014/main" val="10001"/>
                  </a:ext>
                </a:extLst>
              </a:tr>
              <a:tr h="482023">
                <a:tc>
                  <a:txBody>
                    <a:bodyPr/>
                    <a:lstStyle/>
                    <a:p>
                      <a:pPr algn="ctr"/>
                      <a:r>
                        <a:rPr lang="ar-JO" sz="1800" b="1" dirty="0">
                          <a:solidFill>
                            <a:schemeClr val="tx1"/>
                          </a:solidFill>
                        </a:rPr>
                        <a:t>اللغة الانجليزية</a:t>
                      </a:r>
                      <a:endParaRPr lang="en-US" sz="1800" b="1" dirty="0">
                        <a:solidFill>
                          <a:schemeClr val="tx1"/>
                        </a:solidFill>
                      </a:endParaRPr>
                    </a:p>
                  </a:txBody>
                  <a:tcPr/>
                </a:tc>
                <a:tc vMerge="1">
                  <a:txBody>
                    <a:bodyPr/>
                    <a:lstStyle/>
                    <a:p>
                      <a:endParaRPr lang="en-US" dirty="0"/>
                    </a:p>
                  </a:txBody>
                  <a:tcPr/>
                </a:tc>
                <a:extLst>
                  <a:ext uri="{0D108BD9-81ED-4DB2-BD59-A6C34878D82A}">
                    <a16:rowId xmlns:a16="http://schemas.microsoft.com/office/drawing/2014/main" val="10002"/>
                  </a:ext>
                </a:extLst>
              </a:tr>
              <a:tr h="482023">
                <a:tc>
                  <a:txBody>
                    <a:bodyPr/>
                    <a:lstStyle/>
                    <a:p>
                      <a:pPr algn="ctr"/>
                      <a:r>
                        <a:rPr lang="ar-JO" sz="1800" b="1" dirty="0">
                          <a:solidFill>
                            <a:schemeClr val="tx1"/>
                          </a:solidFill>
                        </a:rPr>
                        <a:t>تاريخ</a:t>
                      </a:r>
                      <a:r>
                        <a:rPr lang="ar-JO" sz="1800" b="1" baseline="0" dirty="0">
                          <a:solidFill>
                            <a:schemeClr val="tx1"/>
                          </a:solidFill>
                        </a:rPr>
                        <a:t> الاردن</a:t>
                      </a:r>
                      <a:endParaRPr lang="en-US" sz="1800" b="1" dirty="0">
                        <a:solidFill>
                          <a:schemeClr val="tx1"/>
                        </a:solidFill>
                      </a:endParaRPr>
                    </a:p>
                  </a:txBody>
                  <a:tcPr/>
                </a:tc>
                <a:tc vMerge="1">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180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5" name="Google Shape;225;p7" descr="C:\Program Files\Microsoft Office\MEDIA\CAGCAT10\j0195384.wmf"/>
          <p:cNvPicPr preferRelativeResize="0"/>
          <p:nvPr/>
        </p:nvPicPr>
        <p:blipFill rotWithShape="1">
          <a:blip r:embed="rId3">
            <a:alphaModFix/>
          </a:blip>
          <a:srcRect/>
          <a:stretch/>
        </p:blipFill>
        <p:spPr>
          <a:xfrm>
            <a:off x="938069" y="961593"/>
            <a:ext cx="1795462" cy="1833562"/>
          </a:xfrm>
          <a:prstGeom prst="rect">
            <a:avLst/>
          </a:prstGeom>
          <a:noFill/>
          <a:ln>
            <a:noFill/>
          </a:ln>
        </p:spPr>
      </p:pic>
      <p:sp>
        <p:nvSpPr>
          <p:cNvPr id="3" name="مربع نص 2"/>
          <p:cNvSpPr txBox="1"/>
          <p:nvPr/>
        </p:nvSpPr>
        <p:spPr>
          <a:xfrm>
            <a:off x="4038600" y="1032815"/>
            <a:ext cx="4682836" cy="1200329"/>
          </a:xfrm>
          <a:prstGeom prst="rect">
            <a:avLst/>
          </a:prstGeom>
          <a:noFill/>
        </p:spPr>
        <p:txBody>
          <a:bodyPr wrap="square" rtlCol="0">
            <a:spAutoFit/>
          </a:bodyPr>
          <a:lstStyle/>
          <a:p>
            <a:pPr algn="r"/>
            <a:r>
              <a:rPr lang="ar-JO" sz="2400" b="1" dirty="0"/>
              <a:t>ثالثا : </a:t>
            </a:r>
            <a:r>
              <a:rPr lang="ar-JO" sz="2400" dirty="0"/>
              <a:t>يمنح الطالب شهادة الثانوية العامة بعد انهاء دراسة مواد الصف الثاني عشر بنجاح مدرسيا</a:t>
            </a:r>
            <a:endParaRPr lang="en-US" sz="2400" dirty="0"/>
          </a:p>
        </p:txBody>
      </p:sp>
      <p:sp>
        <p:nvSpPr>
          <p:cNvPr id="5" name="مربع نص 4"/>
          <p:cNvSpPr txBox="1"/>
          <p:nvPr/>
        </p:nvSpPr>
        <p:spPr>
          <a:xfrm>
            <a:off x="3837709" y="2618509"/>
            <a:ext cx="5084618" cy="1938992"/>
          </a:xfrm>
          <a:prstGeom prst="rect">
            <a:avLst/>
          </a:prstGeom>
          <a:noFill/>
        </p:spPr>
        <p:txBody>
          <a:bodyPr wrap="square" rtlCol="0">
            <a:spAutoFit/>
          </a:bodyPr>
          <a:lstStyle/>
          <a:p>
            <a:pPr algn="r"/>
            <a:r>
              <a:rPr lang="ar-JO" sz="2400" b="1" dirty="0"/>
              <a:t>رابعا : </a:t>
            </a:r>
            <a:r>
              <a:rPr lang="ar-JO" sz="2400" dirty="0"/>
              <a:t>تحتسب علامة الطالب لغايات القبول الجامعي بتخصيص 30% من العلامة لمواد الثقافة العامة المشتركة و 70% للمواد الاختيارية الاربع التي اختار التقدم لها بعد النجاح مدرسيا في الصف الثاني عشر</a:t>
            </a:r>
            <a:endParaRPr lang="en-US" sz="2400" dirty="0"/>
          </a:p>
        </p:txBody>
      </p:sp>
    </p:spTree>
  </p:cSld>
  <p:clrMapOvr>
    <a:masterClrMapping/>
  </p:clrMapOvr>
</p:sld>
</file>

<file path=ppt/theme/theme1.xml><?xml version="1.0" encoding="utf-8"?>
<a:theme xmlns:a="http://schemas.openxmlformats.org/drawingml/2006/main" name="1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عرض على الشاشة (4:3)</PresentationFormat>
  <Slides>25</Slides>
  <Notes>22</Notes>
  <HiddenSlides>0</HiddenSlides>
  <ScaleCrop>false</ScaleCrop>
  <HeadingPairs>
    <vt:vector size="4" baseType="variant">
      <vt:variant>
        <vt:lpstr>نسق</vt:lpstr>
      </vt:variant>
      <vt:variant>
        <vt:i4>5</vt:i4>
      </vt:variant>
      <vt:variant>
        <vt:lpstr>عناوين الشرائح</vt:lpstr>
      </vt:variant>
      <vt:variant>
        <vt:i4>25</vt:i4>
      </vt:variant>
    </vt:vector>
  </HeadingPairs>
  <TitlesOfParts>
    <vt:vector size="30" baseType="lpstr">
      <vt:lpstr>1_NewsPrint</vt:lpstr>
      <vt:lpstr>4_NewsPrint</vt:lpstr>
      <vt:lpstr>NewsPrint</vt:lpstr>
      <vt:lpstr>3_NewsPrint</vt:lpstr>
      <vt:lpstr>2_NewsPrint</vt:lpstr>
      <vt:lpstr>تصنيف طلبة الصف التاسع </vt:lpstr>
      <vt:lpstr>في هذا المحاضرة سنتطرق الى الموضوعات التالية:   </vt:lpstr>
      <vt:lpstr>عرض تقديمي في PowerPoint</vt:lpstr>
      <vt:lpstr>المسارات التعليمية المعتمدة لطلبة الصف التاسع للعام الدراسي 2023-2024 </vt:lpstr>
      <vt:lpstr>عرض تقديمي في PowerPoint</vt:lpstr>
      <vt:lpstr>عرض تقديمي في PowerPoint</vt:lpstr>
      <vt:lpstr>مسار التعليم الاكاديمي سيكون مسارا شاملا ولن يصنف فيه الطالب الى علمي او ادبي وستكون فيه الدراسة على 3 سنوات يختار فيه الطالب مواد حسب ميوله وقدراته والدراسة الجامعية المستقبلية  </vt:lpstr>
      <vt:lpstr>عرض تقديمي في PowerPoint</vt:lpstr>
      <vt:lpstr>عرض تقديمي في PowerPoint</vt:lpstr>
      <vt:lpstr>عرض تقديمي في PowerPoint</vt:lpstr>
      <vt:lpstr>المسار المهني </vt:lpstr>
      <vt:lpstr>التخصصات المهنية المتاحة للطلبة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 هو نظام BTEC  </vt:lpstr>
      <vt:lpstr>عرض تقديمي في PowerPoint</vt:lpstr>
      <vt:lpstr>عرض تقديمي في PowerPoint</vt:lpstr>
      <vt:lpstr>لماذا تركز وزارة التربية والتعليم جهودها لتطوير التعليم المهني ؟ </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تصنيف طلبة الصف التاسع </dc:title>
  <cp:lastModifiedBy>محمد الحمادين</cp:lastModifiedBy>
  <cp:revision>1</cp:revision>
  <dcterms:modified xsi:type="dcterms:W3CDTF">2024-02-09T19:34:44Z</dcterms:modified>
</cp:coreProperties>
</file>